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4"/>
  </p:sldMasterIdLst>
  <p:notesMasterIdLst>
    <p:notesMasterId r:id="rId16"/>
  </p:notesMasterIdLst>
  <p:sldIdLst>
    <p:sldId id="256" r:id="rId5"/>
    <p:sldId id="257" r:id="rId6"/>
    <p:sldId id="258" r:id="rId7"/>
    <p:sldId id="259" r:id="rId8"/>
    <p:sldId id="260" r:id="rId9"/>
    <p:sldId id="264" r:id="rId10"/>
    <p:sldId id="262" r:id="rId11"/>
    <p:sldId id="261" r:id="rId12"/>
    <p:sldId id="263" r:id="rId13"/>
    <p:sldId id="266"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DE5DF2-1063-6792-9BB1-8886F12D98B7}" v="57" dt="2025-08-20T22:22:32.7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0548" autoAdjust="0"/>
  </p:normalViewPr>
  <p:slideViewPr>
    <p:cSldViewPr snapToGrid="0">
      <p:cViewPr varScale="1">
        <p:scale>
          <a:sx n="101" d="100"/>
          <a:sy n="101" d="100"/>
        </p:scale>
        <p:origin x="15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ppy, Talia" userId="S::talia.guppy@lausd.net::a4cf7a8a-d662-4541-a89c-e346407241b2" providerId="AD" clId="Web-{F0DE5DF2-1063-6792-9BB1-8886F12D98B7}"/>
    <pc:docChg chg="modSld">
      <pc:chgData name="Guppy, Talia" userId="S::talia.guppy@lausd.net::a4cf7a8a-d662-4541-a89c-e346407241b2" providerId="AD" clId="Web-{F0DE5DF2-1063-6792-9BB1-8886F12D98B7}" dt="2025-08-20T22:22:58.533" v="58"/>
      <pc:docMkLst>
        <pc:docMk/>
      </pc:docMkLst>
      <pc:sldChg chg="addSp modSp">
        <pc:chgData name="Guppy, Talia" userId="S::talia.guppy@lausd.net::a4cf7a8a-d662-4541-a89c-e346407241b2" providerId="AD" clId="Web-{F0DE5DF2-1063-6792-9BB1-8886F12D98B7}" dt="2025-08-20T22:20:54.185" v="27" actId="1076"/>
        <pc:sldMkLst>
          <pc:docMk/>
          <pc:sldMk cId="109857222" sldId="256"/>
        </pc:sldMkLst>
        <pc:spChg chg="mod">
          <ac:chgData name="Guppy, Talia" userId="S::talia.guppy@lausd.net::a4cf7a8a-d662-4541-a89c-e346407241b2" providerId="AD" clId="Web-{F0DE5DF2-1063-6792-9BB1-8886F12D98B7}" dt="2025-08-20T22:20:43.388" v="25" actId="20577"/>
          <ac:spMkLst>
            <pc:docMk/>
            <pc:sldMk cId="109857222" sldId="256"/>
            <ac:spMk id="3" creationId="{00000000-0000-0000-0000-000000000000}"/>
          </ac:spMkLst>
        </pc:spChg>
        <pc:picChg chg="add mod">
          <ac:chgData name="Guppy, Talia" userId="S::talia.guppy@lausd.net::a4cf7a8a-d662-4541-a89c-e346407241b2" providerId="AD" clId="Web-{F0DE5DF2-1063-6792-9BB1-8886F12D98B7}" dt="2025-08-20T22:20:54.185" v="27" actId="1076"/>
          <ac:picMkLst>
            <pc:docMk/>
            <pc:sldMk cId="109857222" sldId="256"/>
            <ac:picMk id="5" creationId="{9FC488D2-C1C9-BC48-8B78-317CDD5DA6D4}"/>
          </ac:picMkLst>
        </pc:picChg>
      </pc:sldChg>
      <pc:sldChg chg="addSp delSp modSp modNotes">
        <pc:chgData name="Guppy, Talia" userId="S::talia.guppy@lausd.net::a4cf7a8a-d662-4541-a89c-e346407241b2" providerId="AD" clId="Web-{F0DE5DF2-1063-6792-9BB1-8886F12D98B7}" dt="2025-08-20T22:22:58.533" v="58"/>
        <pc:sldMkLst>
          <pc:docMk/>
          <pc:sldMk cId="656819129" sldId="265"/>
        </pc:sldMkLst>
        <pc:spChg chg="mod">
          <ac:chgData name="Guppy, Talia" userId="S::talia.guppy@lausd.net::a4cf7a8a-d662-4541-a89c-e346407241b2" providerId="AD" clId="Web-{F0DE5DF2-1063-6792-9BB1-8886F12D98B7}" dt="2025-08-20T22:22:37.486" v="56"/>
          <ac:spMkLst>
            <pc:docMk/>
            <pc:sldMk cId="656819129" sldId="265"/>
            <ac:spMk id="2" creationId="{3D2B2C0B-CF2F-4A4E-9237-BCDB3AAA88FB}"/>
          </ac:spMkLst>
        </pc:spChg>
        <pc:spChg chg="del">
          <ac:chgData name="Guppy, Talia" userId="S::talia.guppy@lausd.net::a4cf7a8a-d662-4541-a89c-e346407241b2" providerId="AD" clId="Web-{F0DE5DF2-1063-6792-9BB1-8886F12D98B7}" dt="2025-08-20T22:22:37.486" v="56"/>
          <ac:spMkLst>
            <pc:docMk/>
            <pc:sldMk cId="656819129" sldId="265"/>
            <ac:spMk id="1031" creationId="{49306479-8C4D-4E4A-A330-DFC80A8A01BE}"/>
          </ac:spMkLst>
        </pc:spChg>
        <pc:spChg chg="del">
          <ac:chgData name="Guppy, Talia" userId="S::talia.guppy@lausd.net::a4cf7a8a-d662-4541-a89c-e346407241b2" providerId="AD" clId="Web-{F0DE5DF2-1063-6792-9BB1-8886F12D98B7}" dt="2025-08-20T22:22:37.486" v="56"/>
          <ac:spMkLst>
            <pc:docMk/>
            <pc:sldMk cId="656819129" sldId="265"/>
            <ac:spMk id="1033" creationId="{9B45BA4C-9B54-4496-821F-9E0985CA984D}"/>
          </ac:spMkLst>
        </pc:spChg>
        <pc:spChg chg="del">
          <ac:chgData name="Guppy, Talia" userId="S::talia.guppy@lausd.net::a4cf7a8a-d662-4541-a89c-e346407241b2" providerId="AD" clId="Web-{F0DE5DF2-1063-6792-9BB1-8886F12D98B7}" dt="2025-08-20T22:22:37.486" v="56"/>
          <ac:spMkLst>
            <pc:docMk/>
            <pc:sldMk cId="656819129" sldId="265"/>
            <ac:spMk id="1035" creationId="{85E1BB9D-FAFF-4C3E-9E44-13F8FBABCD62}"/>
          </ac:spMkLst>
        </pc:spChg>
        <pc:spChg chg="del">
          <ac:chgData name="Guppy, Talia" userId="S::talia.guppy@lausd.net::a4cf7a8a-d662-4541-a89c-e346407241b2" providerId="AD" clId="Web-{F0DE5DF2-1063-6792-9BB1-8886F12D98B7}" dt="2025-08-20T22:22:37.486" v="56"/>
          <ac:spMkLst>
            <pc:docMk/>
            <pc:sldMk cId="656819129" sldId="265"/>
            <ac:spMk id="1037" creationId="{47C897C6-901F-410E-B2AC-162ED94B010E}"/>
          </ac:spMkLst>
        </pc:spChg>
        <pc:spChg chg="add">
          <ac:chgData name="Guppy, Talia" userId="S::talia.guppy@lausd.net::a4cf7a8a-d662-4541-a89c-e346407241b2" providerId="AD" clId="Web-{F0DE5DF2-1063-6792-9BB1-8886F12D98B7}" dt="2025-08-20T22:22:37.486" v="56"/>
          <ac:spMkLst>
            <pc:docMk/>
            <pc:sldMk cId="656819129" sldId="265"/>
            <ac:spMk id="1042" creationId="{49306479-8C4D-4E4A-A330-DFC80A8A01BE}"/>
          </ac:spMkLst>
        </pc:spChg>
        <pc:spChg chg="add">
          <ac:chgData name="Guppy, Talia" userId="S::talia.guppy@lausd.net::a4cf7a8a-d662-4541-a89c-e346407241b2" providerId="AD" clId="Web-{F0DE5DF2-1063-6792-9BB1-8886F12D98B7}" dt="2025-08-20T22:22:37.486" v="56"/>
          <ac:spMkLst>
            <pc:docMk/>
            <pc:sldMk cId="656819129" sldId="265"/>
            <ac:spMk id="1044" creationId="{9B45BA4C-9B54-4496-821F-9E0985CA984D}"/>
          </ac:spMkLst>
        </pc:spChg>
        <pc:spChg chg="add">
          <ac:chgData name="Guppy, Talia" userId="S::talia.guppy@lausd.net::a4cf7a8a-d662-4541-a89c-e346407241b2" providerId="AD" clId="Web-{F0DE5DF2-1063-6792-9BB1-8886F12D98B7}" dt="2025-08-20T22:22:37.486" v="56"/>
          <ac:spMkLst>
            <pc:docMk/>
            <pc:sldMk cId="656819129" sldId="265"/>
            <ac:spMk id="1046" creationId="{85E1BB9D-FAFF-4C3E-9E44-13F8FBABCD62}"/>
          </ac:spMkLst>
        </pc:spChg>
        <pc:spChg chg="add">
          <ac:chgData name="Guppy, Talia" userId="S::talia.guppy@lausd.net::a4cf7a8a-d662-4541-a89c-e346407241b2" providerId="AD" clId="Web-{F0DE5DF2-1063-6792-9BB1-8886F12D98B7}" dt="2025-08-20T22:22:37.486" v="56"/>
          <ac:spMkLst>
            <pc:docMk/>
            <pc:sldMk cId="656819129" sldId="265"/>
            <ac:spMk id="1048" creationId="{47C897C6-901F-410E-B2AC-162ED94B010E}"/>
          </ac:spMkLst>
        </pc:spChg>
        <pc:picChg chg="add mod">
          <ac:chgData name="Guppy, Talia" userId="S::talia.guppy@lausd.net::a4cf7a8a-d662-4541-a89c-e346407241b2" providerId="AD" clId="Web-{F0DE5DF2-1063-6792-9BB1-8886F12D98B7}" dt="2025-08-20T22:22:37.486" v="56"/>
          <ac:picMkLst>
            <pc:docMk/>
            <pc:sldMk cId="656819129" sldId="265"/>
            <ac:picMk id="3" creationId="{EBDFE1D3-06B8-C1EF-B56D-8071DC28EB7D}"/>
          </ac:picMkLst>
        </pc:picChg>
        <pc:picChg chg="del">
          <ac:chgData name="Guppy, Talia" userId="S::talia.guppy@lausd.net::a4cf7a8a-d662-4541-a89c-e346407241b2" providerId="AD" clId="Web-{F0DE5DF2-1063-6792-9BB1-8886F12D98B7}" dt="2025-08-20T22:22:23.360" v="54"/>
          <ac:picMkLst>
            <pc:docMk/>
            <pc:sldMk cId="656819129" sldId="265"/>
            <ac:picMk id="1026" creationId="{F696FB6E-1F4F-46AF-A60E-73C4C27ABEB1}"/>
          </ac:picMkLst>
        </pc:picChg>
      </pc:sldChg>
      <pc:sldChg chg="addSp delSp modSp">
        <pc:chgData name="Guppy, Talia" userId="S::talia.guppy@lausd.net::a4cf7a8a-d662-4541-a89c-e346407241b2" providerId="AD" clId="Web-{F0DE5DF2-1063-6792-9BB1-8886F12D98B7}" dt="2025-08-20T22:22:17.579" v="53" actId="14100"/>
        <pc:sldMkLst>
          <pc:docMk/>
          <pc:sldMk cId="3730539781" sldId="266"/>
        </pc:sldMkLst>
        <pc:spChg chg="mod">
          <ac:chgData name="Guppy, Talia" userId="S::talia.guppy@lausd.net::a4cf7a8a-d662-4541-a89c-e346407241b2" providerId="AD" clId="Web-{F0DE5DF2-1063-6792-9BB1-8886F12D98B7}" dt="2025-08-20T22:22:10.922" v="51" actId="1076"/>
          <ac:spMkLst>
            <pc:docMk/>
            <pc:sldMk cId="3730539781" sldId="266"/>
            <ac:spMk id="2" creationId="{F4BC7168-B674-4AD5-90EC-6AF3C044E8C5}"/>
          </ac:spMkLst>
        </pc:spChg>
        <pc:spChg chg="del">
          <ac:chgData name="Guppy, Talia" userId="S::talia.guppy@lausd.net::a4cf7a8a-d662-4541-a89c-e346407241b2" providerId="AD" clId="Web-{F0DE5DF2-1063-6792-9BB1-8886F12D98B7}" dt="2025-08-20T22:21:21.983" v="30"/>
          <ac:spMkLst>
            <pc:docMk/>
            <pc:sldMk cId="3730539781" sldId="266"/>
            <ac:spMk id="36" creationId="{49306479-8C4D-4E4A-A330-DFC80A8A01BE}"/>
          </ac:spMkLst>
        </pc:spChg>
        <pc:spChg chg="del">
          <ac:chgData name="Guppy, Talia" userId="S::talia.guppy@lausd.net::a4cf7a8a-d662-4541-a89c-e346407241b2" providerId="AD" clId="Web-{F0DE5DF2-1063-6792-9BB1-8886F12D98B7}" dt="2025-08-20T22:21:21.983" v="30"/>
          <ac:spMkLst>
            <pc:docMk/>
            <pc:sldMk cId="3730539781" sldId="266"/>
            <ac:spMk id="37" creationId="{9B45BA4C-9B54-4496-821F-9E0985CA984D}"/>
          </ac:spMkLst>
        </pc:spChg>
        <pc:spChg chg="add">
          <ac:chgData name="Guppy, Talia" userId="S::talia.guppy@lausd.net::a4cf7a8a-d662-4541-a89c-e346407241b2" providerId="AD" clId="Web-{F0DE5DF2-1063-6792-9BB1-8886F12D98B7}" dt="2025-08-20T22:21:21.983" v="30"/>
          <ac:spMkLst>
            <pc:docMk/>
            <pc:sldMk cId="3730539781" sldId="266"/>
            <ac:spMk id="42" creationId="{49306479-8C4D-4E4A-A330-DFC80A8A01BE}"/>
          </ac:spMkLst>
        </pc:spChg>
        <pc:spChg chg="add">
          <ac:chgData name="Guppy, Talia" userId="S::talia.guppy@lausd.net::a4cf7a8a-d662-4541-a89c-e346407241b2" providerId="AD" clId="Web-{F0DE5DF2-1063-6792-9BB1-8886F12D98B7}" dt="2025-08-20T22:21:21.983" v="30"/>
          <ac:spMkLst>
            <pc:docMk/>
            <pc:sldMk cId="3730539781" sldId="266"/>
            <ac:spMk id="44" creationId="{9B45BA4C-9B54-4496-821F-9E0985CA984D}"/>
          </ac:spMkLst>
        </pc:spChg>
        <pc:spChg chg="add">
          <ac:chgData name="Guppy, Talia" userId="S::talia.guppy@lausd.net::a4cf7a8a-d662-4541-a89c-e346407241b2" providerId="AD" clId="Web-{F0DE5DF2-1063-6792-9BB1-8886F12D98B7}" dt="2025-08-20T22:21:21.983" v="30"/>
          <ac:spMkLst>
            <pc:docMk/>
            <pc:sldMk cId="3730539781" sldId="266"/>
            <ac:spMk id="46" creationId="{85E1BB9D-FAFF-4C3E-9E44-13F8FBABCD62}"/>
          </ac:spMkLst>
        </pc:spChg>
        <pc:spChg chg="add">
          <ac:chgData name="Guppy, Talia" userId="S::talia.guppy@lausd.net::a4cf7a8a-d662-4541-a89c-e346407241b2" providerId="AD" clId="Web-{F0DE5DF2-1063-6792-9BB1-8886F12D98B7}" dt="2025-08-20T22:21:21.983" v="30"/>
          <ac:spMkLst>
            <pc:docMk/>
            <pc:sldMk cId="3730539781" sldId="266"/>
            <ac:spMk id="48" creationId="{47C897C6-901F-410E-B2AC-162ED94B010E}"/>
          </ac:spMkLst>
        </pc:spChg>
        <pc:picChg chg="add mod">
          <ac:chgData name="Guppy, Talia" userId="S::talia.guppy@lausd.net::a4cf7a8a-d662-4541-a89c-e346407241b2" providerId="AD" clId="Web-{F0DE5DF2-1063-6792-9BB1-8886F12D98B7}" dt="2025-08-20T22:22:17.579" v="53" actId="14100"/>
          <ac:picMkLst>
            <pc:docMk/>
            <pc:sldMk cId="3730539781" sldId="266"/>
            <ac:picMk id="3" creationId="{D1E90043-82A9-819D-BFD9-F4B0D9BA42C0}"/>
          </ac:picMkLst>
        </pc:picChg>
        <pc:picChg chg="del">
          <ac:chgData name="Guppy, Talia" userId="S::talia.guppy@lausd.net::a4cf7a8a-d662-4541-a89c-e346407241b2" providerId="AD" clId="Web-{F0DE5DF2-1063-6792-9BB1-8886F12D98B7}" dt="2025-08-20T22:21:06.764" v="28"/>
          <ac:picMkLst>
            <pc:docMk/>
            <pc:sldMk cId="3730539781" sldId="266"/>
            <ac:picMk id="7" creationId="{E8820B4C-3BC2-B8BE-3203-BB988335A592}"/>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2492F5-08F6-4FFC-93F7-0934A1D3FDCE}" type="doc">
      <dgm:prSet loTypeId="urn:microsoft.com/office/officeart/2005/8/layout/hierarchy1" loCatId="hierarchy" qsTypeId="urn:microsoft.com/office/officeart/2005/8/quickstyle/simple2" qsCatId="simple" csTypeId="urn:microsoft.com/office/officeart/2005/8/colors/accent1_2" csCatId="accent1" phldr="1"/>
      <dgm:spPr/>
      <dgm:t>
        <a:bodyPr/>
        <a:lstStyle/>
        <a:p>
          <a:endParaRPr lang="en-US"/>
        </a:p>
      </dgm:t>
    </dgm:pt>
    <dgm:pt modelId="{1FA67CA0-AB19-407D-B4C8-2B7C2416249C}">
      <dgm:prSet phldrT="[Text]" phldr="0"/>
      <dgm:spPr/>
      <dgm:t>
        <a:bodyPr/>
        <a:lstStyle/>
        <a:p>
          <a:r>
            <a:rPr lang="en-US"/>
            <a:t>Be stuck on an island with someone who doesn't stop talking</a:t>
          </a:r>
        </a:p>
      </dgm:t>
    </dgm:pt>
    <dgm:pt modelId="{EEE9366D-D235-45F6-9FCF-F10A09C7AC6E}" type="parTrans" cxnId="{CD080BB4-5250-44BE-8DB3-7EA80473DE78}">
      <dgm:prSet/>
      <dgm:spPr/>
      <dgm:t>
        <a:bodyPr/>
        <a:lstStyle/>
        <a:p>
          <a:endParaRPr lang="en-US"/>
        </a:p>
      </dgm:t>
    </dgm:pt>
    <dgm:pt modelId="{A6FA38AE-473E-490D-9D45-5B704E364A58}" type="sibTrans" cxnId="{CD080BB4-5250-44BE-8DB3-7EA80473DE78}">
      <dgm:prSet/>
      <dgm:spPr/>
      <dgm:t>
        <a:bodyPr/>
        <a:lstStyle/>
        <a:p>
          <a:endParaRPr lang="en-US"/>
        </a:p>
      </dgm:t>
    </dgm:pt>
    <dgm:pt modelId="{F9D4FEFA-C515-418D-A178-4B15F8929342}">
      <dgm:prSet phldr="0"/>
      <dgm:spPr/>
      <dgm:t>
        <a:bodyPr/>
        <a:lstStyle/>
        <a:p>
          <a:pPr rtl="0"/>
          <a:r>
            <a:rPr lang="en-US"/>
            <a:t>Be stuck on an island alone</a:t>
          </a:r>
        </a:p>
      </dgm:t>
    </dgm:pt>
    <dgm:pt modelId="{D50D3575-1E69-4624-8E72-0112E2B3DD1F}" type="parTrans" cxnId="{A3815225-8506-4E99-A5DA-2DC701785C20}">
      <dgm:prSet/>
      <dgm:spPr/>
    </dgm:pt>
    <dgm:pt modelId="{ADF8ED59-C6E2-4B15-8984-86118FA41AE1}" type="sibTrans" cxnId="{A3815225-8506-4E99-A5DA-2DC701785C20}">
      <dgm:prSet/>
      <dgm:spPr/>
    </dgm:pt>
    <dgm:pt modelId="{E7311E82-5DA7-434F-8B63-12897A4A922C}" type="pres">
      <dgm:prSet presAssocID="{612492F5-08F6-4FFC-93F7-0934A1D3FDCE}" presName="hierChild1" presStyleCnt="0">
        <dgm:presLayoutVars>
          <dgm:chPref val="1"/>
          <dgm:dir/>
          <dgm:animOne val="branch"/>
          <dgm:animLvl val="lvl"/>
          <dgm:resizeHandles/>
        </dgm:presLayoutVars>
      </dgm:prSet>
      <dgm:spPr/>
    </dgm:pt>
    <dgm:pt modelId="{4993CC3E-6A3D-4FCF-A707-67F64EF0B5D0}" type="pres">
      <dgm:prSet presAssocID="{F9D4FEFA-C515-418D-A178-4B15F8929342}" presName="hierRoot1" presStyleCnt="0"/>
      <dgm:spPr/>
    </dgm:pt>
    <dgm:pt modelId="{62FF5E1C-5F16-44D5-A7D7-5FFE4A8AA1F0}" type="pres">
      <dgm:prSet presAssocID="{F9D4FEFA-C515-418D-A178-4B15F8929342}" presName="composite" presStyleCnt="0"/>
      <dgm:spPr/>
    </dgm:pt>
    <dgm:pt modelId="{97B42C1A-50AF-4D9A-85FF-40FBBBB0C259}" type="pres">
      <dgm:prSet presAssocID="{F9D4FEFA-C515-418D-A178-4B15F8929342}" presName="background" presStyleLbl="node0" presStyleIdx="0" presStyleCnt="2"/>
      <dgm:spPr/>
    </dgm:pt>
    <dgm:pt modelId="{B8616200-2570-45B8-B86B-7BA5D8DB23C6}" type="pres">
      <dgm:prSet presAssocID="{F9D4FEFA-C515-418D-A178-4B15F8929342}" presName="text" presStyleLbl="fgAcc0" presStyleIdx="0" presStyleCnt="2">
        <dgm:presLayoutVars>
          <dgm:chPref val="3"/>
        </dgm:presLayoutVars>
      </dgm:prSet>
      <dgm:spPr/>
    </dgm:pt>
    <dgm:pt modelId="{9158296E-5EE4-4B3E-98A9-8C836315234F}" type="pres">
      <dgm:prSet presAssocID="{F9D4FEFA-C515-418D-A178-4B15F8929342}" presName="hierChild2" presStyleCnt="0"/>
      <dgm:spPr/>
    </dgm:pt>
    <dgm:pt modelId="{7116BE42-CC4C-4DEC-9C02-A0683ADD9F8F}" type="pres">
      <dgm:prSet presAssocID="{1FA67CA0-AB19-407D-B4C8-2B7C2416249C}" presName="hierRoot1" presStyleCnt="0"/>
      <dgm:spPr/>
    </dgm:pt>
    <dgm:pt modelId="{732668E7-4FEA-4C4B-81F2-E6201BAE4E4B}" type="pres">
      <dgm:prSet presAssocID="{1FA67CA0-AB19-407D-B4C8-2B7C2416249C}" presName="composite" presStyleCnt="0"/>
      <dgm:spPr/>
    </dgm:pt>
    <dgm:pt modelId="{4C622182-4592-43D1-BE41-21677240F7DF}" type="pres">
      <dgm:prSet presAssocID="{1FA67CA0-AB19-407D-B4C8-2B7C2416249C}" presName="background" presStyleLbl="node0" presStyleIdx="1" presStyleCnt="2"/>
      <dgm:spPr/>
    </dgm:pt>
    <dgm:pt modelId="{61DFBF96-DB52-41BE-A5ED-337ECF3A181C}" type="pres">
      <dgm:prSet presAssocID="{1FA67CA0-AB19-407D-B4C8-2B7C2416249C}" presName="text" presStyleLbl="fgAcc0" presStyleIdx="1" presStyleCnt="2">
        <dgm:presLayoutVars>
          <dgm:chPref val="3"/>
        </dgm:presLayoutVars>
      </dgm:prSet>
      <dgm:spPr/>
    </dgm:pt>
    <dgm:pt modelId="{4ED51BCC-B328-4DDD-A2E3-4AF3395792FB}" type="pres">
      <dgm:prSet presAssocID="{1FA67CA0-AB19-407D-B4C8-2B7C2416249C}" presName="hierChild2" presStyleCnt="0"/>
      <dgm:spPr/>
    </dgm:pt>
  </dgm:ptLst>
  <dgm:cxnLst>
    <dgm:cxn modelId="{A3815225-8506-4E99-A5DA-2DC701785C20}" srcId="{612492F5-08F6-4FFC-93F7-0934A1D3FDCE}" destId="{F9D4FEFA-C515-418D-A178-4B15F8929342}" srcOrd="0" destOrd="0" parTransId="{D50D3575-1E69-4624-8E72-0112E2B3DD1F}" sibTransId="{ADF8ED59-C6E2-4B15-8984-86118FA41AE1}"/>
    <dgm:cxn modelId="{CD080BB4-5250-44BE-8DB3-7EA80473DE78}" srcId="{612492F5-08F6-4FFC-93F7-0934A1D3FDCE}" destId="{1FA67CA0-AB19-407D-B4C8-2B7C2416249C}" srcOrd="1" destOrd="0" parTransId="{EEE9366D-D235-45F6-9FCF-F10A09C7AC6E}" sibTransId="{A6FA38AE-473E-490D-9D45-5B704E364A58}"/>
    <dgm:cxn modelId="{286CBAE2-8A8E-461E-A563-0E7BDE23FAB8}" type="presOf" srcId="{612492F5-08F6-4FFC-93F7-0934A1D3FDCE}" destId="{E7311E82-5DA7-434F-8B63-12897A4A922C}" srcOrd="0" destOrd="0" presId="urn:microsoft.com/office/officeart/2005/8/layout/hierarchy1"/>
    <dgm:cxn modelId="{CA087EED-63F1-4D53-818C-A1D0010B6D7A}" type="presOf" srcId="{1FA67CA0-AB19-407D-B4C8-2B7C2416249C}" destId="{61DFBF96-DB52-41BE-A5ED-337ECF3A181C}" srcOrd="0" destOrd="0" presId="urn:microsoft.com/office/officeart/2005/8/layout/hierarchy1"/>
    <dgm:cxn modelId="{3D4D46EF-E392-459D-BC66-10B5A5CF5814}" type="presOf" srcId="{F9D4FEFA-C515-418D-A178-4B15F8929342}" destId="{B8616200-2570-45B8-B86B-7BA5D8DB23C6}" srcOrd="0" destOrd="0" presId="urn:microsoft.com/office/officeart/2005/8/layout/hierarchy1"/>
    <dgm:cxn modelId="{CF4A471D-C529-4574-B2CC-5A308D96C713}" type="presParOf" srcId="{E7311E82-5DA7-434F-8B63-12897A4A922C}" destId="{4993CC3E-6A3D-4FCF-A707-67F64EF0B5D0}" srcOrd="0" destOrd="0" presId="urn:microsoft.com/office/officeart/2005/8/layout/hierarchy1"/>
    <dgm:cxn modelId="{FB03191D-8508-4AA3-B980-1E86B4614D54}" type="presParOf" srcId="{4993CC3E-6A3D-4FCF-A707-67F64EF0B5D0}" destId="{62FF5E1C-5F16-44D5-A7D7-5FFE4A8AA1F0}" srcOrd="0" destOrd="0" presId="urn:microsoft.com/office/officeart/2005/8/layout/hierarchy1"/>
    <dgm:cxn modelId="{D3F1C8B1-5BD8-4126-80A4-39C782A542AC}" type="presParOf" srcId="{62FF5E1C-5F16-44D5-A7D7-5FFE4A8AA1F0}" destId="{97B42C1A-50AF-4D9A-85FF-40FBBBB0C259}" srcOrd="0" destOrd="0" presId="urn:microsoft.com/office/officeart/2005/8/layout/hierarchy1"/>
    <dgm:cxn modelId="{A164F43E-9244-4CB8-8A23-2BED7D86FD1A}" type="presParOf" srcId="{62FF5E1C-5F16-44D5-A7D7-5FFE4A8AA1F0}" destId="{B8616200-2570-45B8-B86B-7BA5D8DB23C6}" srcOrd="1" destOrd="0" presId="urn:microsoft.com/office/officeart/2005/8/layout/hierarchy1"/>
    <dgm:cxn modelId="{CEB98B46-F546-4630-9526-A09D862F1BF5}" type="presParOf" srcId="{4993CC3E-6A3D-4FCF-A707-67F64EF0B5D0}" destId="{9158296E-5EE4-4B3E-98A9-8C836315234F}" srcOrd="1" destOrd="0" presId="urn:microsoft.com/office/officeart/2005/8/layout/hierarchy1"/>
    <dgm:cxn modelId="{FE1C3E9B-884C-4125-B59A-ED04DA32510D}" type="presParOf" srcId="{E7311E82-5DA7-434F-8B63-12897A4A922C}" destId="{7116BE42-CC4C-4DEC-9C02-A0683ADD9F8F}" srcOrd="1" destOrd="0" presId="urn:microsoft.com/office/officeart/2005/8/layout/hierarchy1"/>
    <dgm:cxn modelId="{AB3ABA74-1407-4E1A-9159-C08029DCB33D}" type="presParOf" srcId="{7116BE42-CC4C-4DEC-9C02-A0683ADD9F8F}" destId="{732668E7-4FEA-4C4B-81F2-E6201BAE4E4B}" srcOrd="0" destOrd="0" presId="urn:microsoft.com/office/officeart/2005/8/layout/hierarchy1"/>
    <dgm:cxn modelId="{043C5CD8-5B94-46BC-B43D-57A952342DCA}" type="presParOf" srcId="{732668E7-4FEA-4C4B-81F2-E6201BAE4E4B}" destId="{4C622182-4592-43D1-BE41-21677240F7DF}" srcOrd="0" destOrd="0" presId="urn:microsoft.com/office/officeart/2005/8/layout/hierarchy1"/>
    <dgm:cxn modelId="{1C86990A-F368-4321-9701-39D01F9642F7}" type="presParOf" srcId="{732668E7-4FEA-4C4B-81F2-E6201BAE4E4B}" destId="{61DFBF96-DB52-41BE-A5ED-337ECF3A181C}" srcOrd="1" destOrd="0" presId="urn:microsoft.com/office/officeart/2005/8/layout/hierarchy1"/>
    <dgm:cxn modelId="{9C192ECD-9494-4BD9-8B5C-4DFF91DF2D67}" type="presParOf" srcId="{7116BE42-CC4C-4DEC-9C02-A0683ADD9F8F}" destId="{4ED51BCC-B328-4DDD-A2E3-4AF3395792F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DBF6A6-143F-44ED-B5BA-542CB95A58E0}" type="doc">
      <dgm:prSet loTypeId="urn:microsoft.com/office/officeart/2016/7/layout/LinearBlockProcessNumbered" loCatId="process" qsTypeId="urn:microsoft.com/office/officeart/2005/8/quickstyle/simple2" qsCatId="simple" csTypeId="urn:microsoft.com/office/officeart/2005/8/colors/colorful2" csCatId="colorful" phldr="1"/>
      <dgm:spPr/>
      <dgm:t>
        <a:bodyPr/>
        <a:lstStyle/>
        <a:p>
          <a:endParaRPr lang="en-US"/>
        </a:p>
      </dgm:t>
    </dgm:pt>
    <dgm:pt modelId="{F8D7BC3D-09F1-4635-9BC1-C835F63E49CD}">
      <dgm:prSet/>
      <dgm:spPr/>
      <dgm:t>
        <a:bodyPr/>
        <a:lstStyle/>
        <a:p>
          <a:r>
            <a:rPr lang="en-US"/>
            <a:t>Learn about Janet Yellen</a:t>
          </a:r>
        </a:p>
      </dgm:t>
    </dgm:pt>
    <dgm:pt modelId="{4235460F-492A-4B72-AE81-F981C54ED593}" type="parTrans" cxnId="{1E846499-7469-4503-A83C-B9BA9F553157}">
      <dgm:prSet/>
      <dgm:spPr/>
      <dgm:t>
        <a:bodyPr/>
        <a:lstStyle/>
        <a:p>
          <a:endParaRPr lang="en-US"/>
        </a:p>
      </dgm:t>
    </dgm:pt>
    <dgm:pt modelId="{D9839E3F-5B8F-4B6A-B77F-6E3075B63DD4}" type="sibTrans" cxnId="{1E846499-7469-4503-A83C-B9BA9F553157}">
      <dgm:prSet phldrT="01" phldr="0"/>
      <dgm:spPr/>
      <dgm:t>
        <a:bodyPr/>
        <a:lstStyle/>
        <a:p>
          <a:r>
            <a:rPr lang="en-US"/>
            <a:t>01</a:t>
          </a:r>
        </a:p>
      </dgm:t>
    </dgm:pt>
    <dgm:pt modelId="{A193A902-6689-4C9C-AFF0-741DB9B34AD9}">
      <dgm:prSet/>
      <dgm:spPr/>
      <dgm:t>
        <a:bodyPr/>
        <a:lstStyle/>
        <a:p>
          <a:r>
            <a:rPr lang="en-US" dirty="0"/>
            <a:t>Discuss Yellen’s academic achievements</a:t>
          </a:r>
        </a:p>
      </dgm:t>
    </dgm:pt>
    <dgm:pt modelId="{56318BCE-ABA9-43BD-97B9-7DD853364811}" type="parTrans" cxnId="{4E2F5B2B-F955-4C56-90D8-039F0AE4CD70}">
      <dgm:prSet/>
      <dgm:spPr/>
      <dgm:t>
        <a:bodyPr/>
        <a:lstStyle/>
        <a:p>
          <a:endParaRPr lang="en-US"/>
        </a:p>
      </dgm:t>
    </dgm:pt>
    <dgm:pt modelId="{420E58BD-2969-40FD-ABD8-B31CDB06BF32}" type="sibTrans" cxnId="{4E2F5B2B-F955-4C56-90D8-039F0AE4CD70}">
      <dgm:prSet phldrT="02" phldr="0"/>
      <dgm:spPr/>
      <dgm:t>
        <a:bodyPr/>
        <a:lstStyle/>
        <a:p>
          <a:r>
            <a:rPr lang="en-US"/>
            <a:t>02</a:t>
          </a:r>
        </a:p>
      </dgm:t>
    </dgm:pt>
    <dgm:pt modelId="{D363C952-DF3F-4802-89DB-42CF26268E1B}">
      <dgm:prSet/>
      <dgm:spPr/>
      <dgm:t>
        <a:bodyPr/>
        <a:lstStyle/>
        <a:p>
          <a:r>
            <a:rPr lang="en-US"/>
            <a:t>Identify how Yellen's work as a woman impacts young girls and women today</a:t>
          </a:r>
        </a:p>
      </dgm:t>
    </dgm:pt>
    <dgm:pt modelId="{06307F9F-4563-496A-AB70-E9F6FA57BC1B}" type="parTrans" cxnId="{E3DBAA35-63B8-4406-A32D-59340B252BE5}">
      <dgm:prSet/>
      <dgm:spPr/>
      <dgm:t>
        <a:bodyPr/>
        <a:lstStyle/>
        <a:p>
          <a:endParaRPr lang="en-US"/>
        </a:p>
      </dgm:t>
    </dgm:pt>
    <dgm:pt modelId="{A125E3CE-1161-4E6A-8EFD-E1A76D050F62}" type="sibTrans" cxnId="{E3DBAA35-63B8-4406-A32D-59340B252BE5}">
      <dgm:prSet phldrT="03" phldr="0"/>
      <dgm:spPr/>
      <dgm:t>
        <a:bodyPr/>
        <a:lstStyle/>
        <a:p>
          <a:r>
            <a:rPr lang="en-US"/>
            <a:t>03</a:t>
          </a:r>
        </a:p>
      </dgm:t>
    </dgm:pt>
    <dgm:pt modelId="{B632F6E3-16E8-428A-84AF-DC451F7AAD71}" type="pres">
      <dgm:prSet presAssocID="{95DBF6A6-143F-44ED-B5BA-542CB95A58E0}" presName="Name0" presStyleCnt="0">
        <dgm:presLayoutVars>
          <dgm:animLvl val="lvl"/>
          <dgm:resizeHandles val="exact"/>
        </dgm:presLayoutVars>
      </dgm:prSet>
      <dgm:spPr/>
    </dgm:pt>
    <dgm:pt modelId="{E575C499-DB3A-4C9C-A688-6C358804B3E9}" type="pres">
      <dgm:prSet presAssocID="{F8D7BC3D-09F1-4635-9BC1-C835F63E49CD}" presName="compositeNode" presStyleCnt="0">
        <dgm:presLayoutVars>
          <dgm:bulletEnabled val="1"/>
        </dgm:presLayoutVars>
      </dgm:prSet>
      <dgm:spPr/>
    </dgm:pt>
    <dgm:pt modelId="{396A9DC2-761F-4F55-8261-7F4163D8FFAA}" type="pres">
      <dgm:prSet presAssocID="{F8D7BC3D-09F1-4635-9BC1-C835F63E49CD}" presName="bgRect" presStyleLbl="alignNode1" presStyleIdx="0" presStyleCnt="3"/>
      <dgm:spPr/>
    </dgm:pt>
    <dgm:pt modelId="{65797E52-0E35-409A-B7DA-C6C55F25D40C}" type="pres">
      <dgm:prSet presAssocID="{D9839E3F-5B8F-4B6A-B77F-6E3075B63DD4}" presName="sibTransNodeRect" presStyleLbl="alignNode1" presStyleIdx="0" presStyleCnt="3">
        <dgm:presLayoutVars>
          <dgm:chMax val="0"/>
          <dgm:bulletEnabled val="1"/>
        </dgm:presLayoutVars>
      </dgm:prSet>
      <dgm:spPr/>
    </dgm:pt>
    <dgm:pt modelId="{D6B00D57-1D5F-476C-AA05-9A94817F2435}" type="pres">
      <dgm:prSet presAssocID="{F8D7BC3D-09F1-4635-9BC1-C835F63E49CD}" presName="nodeRect" presStyleLbl="alignNode1" presStyleIdx="0" presStyleCnt="3">
        <dgm:presLayoutVars>
          <dgm:bulletEnabled val="1"/>
        </dgm:presLayoutVars>
      </dgm:prSet>
      <dgm:spPr/>
    </dgm:pt>
    <dgm:pt modelId="{04BFF22E-DEE0-46EA-81EB-B52EED9D7210}" type="pres">
      <dgm:prSet presAssocID="{D9839E3F-5B8F-4B6A-B77F-6E3075B63DD4}" presName="sibTrans" presStyleCnt="0"/>
      <dgm:spPr/>
    </dgm:pt>
    <dgm:pt modelId="{0DB13BE1-B1C9-4F19-85E2-D86D810D18D3}" type="pres">
      <dgm:prSet presAssocID="{A193A902-6689-4C9C-AFF0-741DB9B34AD9}" presName="compositeNode" presStyleCnt="0">
        <dgm:presLayoutVars>
          <dgm:bulletEnabled val="1"/>
        </dgm:presLayoutVars>
      </dgm:prSet>
      <dgm:spPr/>
    </dgm:pt>
    <dgm:pt modelId="{6EA2F219-02BA-485A-B44A-01411BEA0AC3}" type="pres">
      <dgm:prSet presAssocID="{A193A902-6689-4C9C-AFF0-741DB9B34AD9}" presName="bgRect" presStyleLbl="alignNode1" presStyleIdx="1" presStyleCnt="3"/>
      <dgm:spPr/>
    </dgm:pt>
    <dgm:pt modelId="{03F1F7AC-7A81-4F43-A7C2-7A6D141C3122}" type="pres">
      <dgm:prSet presAssocID="{420E58BD-2969-40FD-ABD8-B31CDB06BF32}" presName="sibTransNodeRect" presStyleLbl="alignNode1" presStyleIdx="1" presStyleCnt="3">
        <dgm:presLayoutVars>
          <dgm:chMax val="0"/>
          <dgm:bulletEnabled val="1"/>
        </dgm:presLayoutVars>
      </dgm:prSet>
      <dgm:spPr/>
    </dgm:pt>
    <dgm:pt modelId="{12DA5AC2-8CC1-4303-A552-AE45DB299D14}" type="pres">
      <dgm:prSet presAssocID="{A193A902-6689-4C9C-AFF0-741DB9B34AD9}" presName="nodeRect" presStyleLbl="alignNode1" presStyleIdx="1" presStyleCnt="3">
        <dgm:presLayoutVars>
          <dgm:bulletEnabled val="1"/>
        </dgm:presLayoutVars>
      </dgm:prSet>
      <dgm:spPr/>
    </dgm:pt>
    <dgm:pt modelId="{41427C36-3F0B-402E-B799-E0D810538D2C}" type="pres">
      <dgm:prSet presAssocID="{420E58BD-2969-40FD-ABD8-B31CDB06BF32}" presName="sibTrans" presStyleCnt="0"/>
      <dgm:spPr/>
    </dgm:pt>
    <dgm:pt modelId="{ED562395-390B-4076-88B4-CB742029BEA5}" type="pres">
      <dgm:prSet presAssocID="{D363C952-DF3F-4802-89DB-42CF26268E1B}" presName="compositeNode" presStyleCnt="0">
        <dgm:presLayoutVars>
          <dgm:bulletEnabled val="1"/>
        </dgm:presLayoutVars>
      </dgm:prSet>
      <dgm:spPr/>
    </dgm:pt>
    <dgm:pt modelId="{218AFE50-85DC-4B27-A608-9DBCDCB58387}" type="pres">
      <dgm:prSet presAssocID="{D363C952-DF3F-4802-89DB-42CF26268E1B}" presName="bgRect" presStyleLbl="alignNode1" presStyleIdx="2" presStyleCnt="3"/>
      <dgm:spPr/>
    </dgm:pt>
    <dgm:pt modelId="{5CC69523-3293-43B2-9E05-6B59AF05542E}" type="pres">
      <dgm:prSet presAssocID="{A125E3CE-1161-4E6A-8EFD-E1A76D050F62}" presName="sibTransNodeRect" presStyleLbl="alignNode1" presStyleIdx="2" presStyleCnt="3">
        <dgm:presLayoutVars>
          <dgm:chMax val="0"/>
          <dgm:bulletEnabled val="1"/>
        </dgm:presLayoutVars>
      </dgm:prSet>
      <dgm:spPr/>
    </dgm:pt>
    <dgm:pt modelId="{5C055F88-79F4-4CB2-B6BD-9EC895934300}" type="pres">
      <dgm:prSet presAssocID="{D363C952-DF3F-4802-89DB-42CF26268E1B}" presName="nodeRect" presStyleLbl="alignNode1" presStyleIdx="2" presStyleCnt="3">
        <dgm:presLayoutVars>
          <dgm:bulletEnabled val="1"/>
        </dgm:presLayoutVars>
      </dgm:prSet>
      <dgm:spPr/>
    </dgm:pt>
  </dgm:ptLst>
  <dgm:cxnLst>
    <dgm:cxn modelId="{A9792A12-033A-444D-8C89-87AA4241DF34}" type="presOf" srcId="{A193A902-6689-4C9C-AFF0-741DB9B34AD9}" destId="{6EA2F219-02BA-485A-B44A-01411BEA0AC3}" srcOrd="0" destOrd="0" presId="urn:microsoft.com/office/officeart/2016/7/layout/LinearBlockProcessNumbered"/>
    <dgm:cxn modelId="{18106228-A401-4279-9665-86EC0BDDB153}" type="presOf" srcId="{420E58BD-2969-40FD-ABD8-B31CDB06BF32}" destId="{03F1F7AC-7A81-4F43-A7C2-7A6D141C3122}" srcOrd="0" destOrd="0" presId="urn:microsoft.com/office/officeart/2016/7/layout/LinearBlockProcessNumbered"/>
    <dgm:cxn modelId="{4E2F5B2B-F955-4C56-90D8-039F0AE4CD70}" srcId="{95DBF6A6-143F-44ED-B5BA-542CB95A58E0}" destId="{A193A902-6689-4C9C-AFF0-741DB9B34AD9}" srcOrd="1" destOrd="0" parTransId="{56318BCE-ABA9-43BD-97B9-7DD853364811}" sibTransId="{420E58BD-2969-40FD-ABD8-B31CDB06BF32}"/>
    <dgm:cxn modelId="{E3DBAA35-63B8-4406-A32D-59340B252BE5}" srcId="{95DBF6A6-143F-44ED-B5BA-542CB95A58E0}" destId="{D363C952-DF3F-4802-89DB-42CF26268E1B}" srcOrd="2" destOrd="0" parTransId="{06307F9F-4563-496A-AB70-E9F6FA57BC1B}" sibTransId="{A125E3CE-1161-4E6A-8EFD-E1A76D050F62}"/>
    <dgm:cxn modelId="{E1CE9540-5817-42BF-87A7-05E932842D30}" type="presOf" srcId="{D9839E3F-5B8F-4B6A-B77F-6E3075B63DD4}" destId="{65797E52-0E35-409A-B7DA-C6C55F25D40C}" srcOrd="0" destOrd="0" presId="urn:microsoft.com/office/officeart/2016/7/layout/LinearBlockProcessNumbered"/>
    <dgm:cxn modelId="{B7579E6E-65B0-47F9-A611-B393B32AD3ED}" type="presOf" srcId="{A193A902-6689-4C9C-AFF0-741DB9B34AD9}" destId="{12DA5AC2-8CC1-4303-A552-AE45DB299D14}" srcOrd="1" destOrd="0" presId="urn:microsoft.com/office/officeart/2016/7/layout/LinearBlockProcessNumbered"/>
    <dgm:cxn modelId="{1E846499-7469-4503-A83C-B9BA9F553157}" srcId="{95DBF6A6-143F-44ED-B5BA-542CB95A58E0}" destId="{F8D7BC3D-09F1-4635-9BC1-C835F63E49CD}" srcOrd="0" destOrd="0" parTransId="{4235460F-492A-4B72-AE81-F981C54ED593}" sibTransId="{D9839E3F-5B8F-4B6A-B77F-6E3075B63DD4}"/>
    <dgm:cxn modelId="{EF87D899-A3AA-46BE-BA82-7C19C115775C}" type="presOf" srcId="{F8D7BC3D-09F1-4635-9BC1-C835F63E49CD}" destId="{396A9DC2-761F-4F55-8261-7F4163D8FFAA}" srcOrd="0" destOrd="0" presId="urn:microsoft.com/office/officeart/2016/7/layout/LinearBlockProcessNumbered"/>
    <dgm:cxn modelId="{65C496AC-D351-4391-8807-BA096152A29D}" type="presOf" srcId="{D363C952-DF3F-4802-89DB-42CF26268E1B}" destId="{218AFE50-85DC-4B27-A608-9DBCDCB58387}" srcOrd="0" destOrd="0" presId="urn:microsoft.com/office/officeart/2016/7/layout/LinearBlockProcessNumbered"/>
    <dgm:cxn modelId="{E9FE9BC0-4BC3-45E3-BD40-423876E59519}" type="presOf" srcId="{A125E3CE-1161-4E6A-8EFD-E1A76D050F62}" destId="{5CC69523-3293-43B2-9E05-6B59AF05542E}" srcOrd="0" destOrd="0" presId="urn:microsoft.com/office/officeart/2016/7/layout/LinearBlockProcessNumbered"/>
    <dgm:cxn modelId="{2C19DFC2-E807-44CF-8DB7-3024F6157D73}" type="presOf" srcId="{F8D7BC3D-09F1-4635-9BC1-C835F63E49CD}" destId="{D6B00D57-1D5F-476C-AA05-9A94817F2435}" srcOrd="1" destOrd="0" presId="urn:microsoft.com/office/officeart/2016/7/layout/LinearBlockProcessNumbered"/>
    <dgm:cxn modelId="{B4EC8DD6-4262-47E3-95C4-7E6BBAAD54CA}" type="presOf" srcId="{95DBF6A6-143F-44ED-B5BA-542CB95A58E0}" destId="{B632F6E3-16E8-428A-84AF-DC451F7AAD71}" srcOrd="0" destOrd="0" presId="urn:microsoft.com/office/officeart/2016/7/layout/LinearBlockProcessNumbered"/>
    <dgm:cxn modelId="{EA9F4DF6-79FF-4DEF-A399-53E049AFF620}" type="presOf" srcId="{D363C952-DF3F-4802-89DB-42CF26268E1B}" destId="{5C055F88-79F4-4CB2-B6BD-9EC895934300}" srcOrd="1" destOrd="0" presId="urn:microsoft.com/office/officeart/2016/7/layout/LinearBlockProcessNumbered"/>
    <dgm:cxn modelId="{F3308A11-5C5D-44DB-A235-E1BA3A1DBECA}" type="presParOf" srcId="{B632F6E3-16E8-428A-84AF-DC451F7AAD71}" destId="{E575C499-DB3A-4C9C-A688-6C358804B3E9}" srcOrd="0" destOrd="0" presId="urn:microsoft.com/office/officeart/2016/7/layout/LinearBlockProcessNumbered"/>
    <dgm:cxn modelId="{1414D891-478F-4BC6-A7B4-E67568A2AC97}" type="presParOf" srcId="{E575C499-DB3A-4C9C-A688-6C358804B3E9}" destId="{396A9DC2-761F-4F55-8261-7F4163D8FFAA}" srcOrd="0" destOrd="0" presId="urn:microsoft.com/office/officeart/2016/7/layout/LinearBlockProcessNumbered"/>
    <dgm:cxn modelId="{2487ACBF-C350-4F73-BA7C-95926F169B43}" type="presParOf" srcId="{E575C499-DB3A-4C9C-A688-6C358804B3E9}" destId="{65797E52-0E35-409A-B7DA-C6C55F25D40C}" srcOrd="1" destOrd="0" presId="urn:microsoft.com/office/officeart/2016/7/layout/LinearBlockProcessNumbered"/>
    <dgm:cxn modelId="{AE62BEC7-032C-4B8F-BFC6-FEABCA77E8BC}" type="presParOf" srcId="{E575C499-DB3A-4C9C-A688-6C358804B3E9}" destId="{D6B00D57-1D5F-476C-AA05-9A94817F2435}" srcOrd="2" destOrd="0" presId="urn:microsoft.com/office/officeart/2016/7/layout/LinearBlockProcessNumbered"/>
    <dgm:cxn modelId="{2942C2EC-4B60-4C91-8710-E02A1F1807B5}" type="presParOf" srcId="{B632F6E3-16E8-428A-84AF-DC451F7AAD71}" destId="{04BFF22E-DEE0-46EA-81EB-B52EED9D7210}" srcOrd="1" destOrd="0" presId="urn:microsoft.com/office/officeart/2016/7/layout/LinearBlockProcessNumbered"/>
    <dgm:cxn modelId="{6C427AF4-1E09-4651-972B-3C45EA49056B}" type="presParOf" srcId="{B632F6E3-16E8-428A-84AF-DC451F7AAD71}" destId="{0DB13BE1-B1C9-4F19-85E2-D86D810D18D3}" srcOrd="2" destOrd="0" presId="urn:microsoft.com/office/officeart/2016/7/layout/LinearBlockProcessNumbered"/>
    <dgm:cxn modelId="{A5C91B13-1A0C-4F1E-B509-C63BBCF2B85A}" type="presParOf" srcId="{0DB13BE1-B1C9-4F19-85E2-D86D810D18D3}" destId="{6EA2F219-02BA-485A-B44A-01411BEA0AC3}" srcOrd="0" destOrd="0" presId="urn:microsoft.com/office/officeart/2016/7/layout/LinearBlockProcessNumbered"/>
    <dgm:cxn modelId="{24FBEDAC-F579-4E40-9B02-E39979C556C6}" type="presParOf" srcId="{0DB13BE1-B1C9-4F19-85E2-D86D810D18D3}" destId="{03F1F7AC-7A81-4F43-A7C2-7A6D141C3122}" srcOrd="1" destOrd="0" presId="urn:microsoft.com/office/officeart/2016/7/layout/LinearBlockProcessNumbered"/>
    <dgm:cxn modelId="{02295E63-4EBF-49A8-A39E-46A2636DB48A}" type="presParOf" srcId="{0DB13BE1-B1C9-4F19-85E2-D86D810D18D3}" destId="{12DA5AC2-8CC1-4303-A552-AE45DB299D14}" srcOrd="2" destOrd="0" presId="urn:microsoft.com/office/officeart/2016/7/layout/LinearBlockProcessNumbered"/>
    <dgm:cxn modelId="{411FC045-1744-462D-A0D2-B6FCADF50335}" type="presParOf" srcId="{B632F6E3-16E8-428A-84AF-DC451F7AAD71}" destId="{41427C36-3F0B-402E-B799-E0D810538D2C}" srcOrd="3" destOrd="0" presId="urn:microsoft.com/office/officeart/2016/7/layout/LinearBlockProcessNumbered"/>
    <dgm:cxn modelId="{47686A34-D932-45DD-8F21-CE262861FCDF}" type="presParOf" srcId="{B632F6E3-16E8-428A-84AF-DC451F7AAD71}" destId="{ED562395-390B-4076-88B4-CB742029BEA5}" srcOrd="4" destOrd="0" presId="urn:microsoft.com/office/officeart/2016/7/layout/LinearBlockProcessNumbered"/>
    <dgm:cxn modelId="{89BA2558-85BF-46D7-9297-147DA446AF63}" type="presParOf" srcId="{ED562395-390B-4076-88B4-CB742029BEA5}" destId="{218AFE50-85DC-4B27-A608-9DBCDCB58387}" srcOrd="0" destOrd="0" presId="urn:microsoft.com/office/officeart/2016/7/layout/LinearBlockProcessNumbered"/>
    <dgm:cxn modelId="{CF2AB644-803C-44E0-9A64-EA6E40587030}" type="presParOf" srcId="{ED562395-390B-4076-88B4-CB742029BEA5}" destId="{5CC69523-3293-43B2-9E05-6B59AF05542E}" srcOrd="1" destOrd="0" presId="urn:microsoft.com/office/officeart/2016/7/layout/LinearBlockProcessNumbered"/>
    <dgm:cxn modelId="{AD594ECE-6A64-437B-BE59-8CE1A40747C7}" type="presParOf" srcId="{ED562395-390B-4076-88B4-CB742029BEA5}" destId="{5C055F88-79F4-4CB2-B6BD-9EC895934300}"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42C1A-50AF-4D9A-85FF-40FBBBB0C259}">
      <dsp:nvSpPr>
        <dsp:cNvPr id="0" name=""/>
        <dsp:cNvSpPr/>
      </dsp:nvSpPr>
      <dsp:spPr>
        <a:xfrm>
          <a:off x="587126" y="194"/>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8616200-2570-45B8-B86B-7BA5D8DB23C6}">
      <dsp:nvSpPr>
        <dsp:cNvPr id="0" name=""/>
        <dsp:cNvSpPr/>
      </dsp:nvSpPr>
      <dsp:spPr>
        <a:xfrm>
          <a:off x="966638" y="360730"/>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kern="1200"/>
            <a:t>Be stuck on an island alone</a:t>
          </a:r>
        </a:p>
      </dsp:txBody>
      <dsp:txXfrm>
        <a:off x="1030163" y="424255"/>
        <a:ext cx="3288555" cy="2041859"/>
      </dsp:txXfrm>
    </dsp:sp>
    <dsp:sp modelId="{4C622182-4592-43D1-BE41-21677240F7DF}">
      <dsp:nvSpPr>
        <dsp:cNvPr id="0" name=""/>
        <dsp:cNvSpPr/>
      </dsp:nvSpPr>
      <dsp:spPr>
        <a:xfrm>
          <a:off x="4761755" y="194"/>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1DFBF96-DB52-41BE-A5ED-337ECF3A181C}">
      <dsp:nvSpPr>
        <dsp:cNvPr id="0" name=""/>
        <dsp:cNvSpPr/>
      </dsp:nvSpPr>
      <dsp:spPr>
        <a:xfrm>
          <a:off x="5141267" y="360730"/>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Be stuck on an island with someone who doesn't stop talking</a:t>
          </a:r>
        </a:p>
      </dsp:txBody>
      <dsp:txXfrm>
        <a:off x="5204792" y="424255"/>
        <a:ext cx="3288555" cy="2041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6A9DC2-761F-4F55-8261-7F4163D8FFAA}">
      <dsp:nvSpPr>
        <dsp:cNvPr id="0" name=""/>
        <dsp:cNvSpPr/>
      </dsp:nvSpPr>
      <dsp:spPr>
        <a:xfrm>
          <a:off x="833" y="0"/>
          <a:ext cx="3375423" cy="253848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33417" tIns="0" rIns="333417" bIns="330200" numCol="1" spcCol="1270" anchor="t" anchorCtr="0">
          <a:noAutofit/>
        </a:bodyPr>
        <a:lstStyle/>
        <a:p>
          <a:pPr marL="0" lvl="0" indent="0" algn="l" defTabSz="933450">
            <a:lnSpc>
              <a:spcPct val="90000"/>
            </a:lnSpc>
            <a:spcBef>
              <a:spcPct val="0"/>
            </a:spcBef>
            <a:spcAft>
              <a:spcPct val="35000"/>
            </a:spcAft>
            <a:buNone/>
          </a:pPr>
          <a:r>
            <a:rPr lang="en-US" sz="2100" kern="1200"/>
            <a:t>Learn about Janet Yellen</a:t>
          </a:r>
        </a:p>
      </dsp:txBody>
      <dsp:txXfrm>
        <a:off x="833" y="1015393"/>
        <a:ext cx="3375423" cy="1523089"/>
      </dsp:txXfrm>
    </dsp:sp>
    <dsp:sp modelId="{65797E52-0E35-409A-B7DA-C6C55F25D40C}">
      <dsp:nvSpPr>
        <dsp:cNvPr id="0" name=""/>
        <dsp:cNvSpPr/>
      </dsp:nvSpPr>
      <dsp:spPr>
        <a:xfrm>
          <a:off x="833" y="0"/>
          <a:ext cx="3375423" cy="101539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33417" tIns="165100" rIns="333417" bIns="165100" numCol="1" spcCol="1270" anchor="ctr" anchorCtr="0">
          <a:noAutofit/>
        </a:bodyPr>
        <a:lstStyle/>
        <a:p>
          <a:pPr marL="0" lvl="0" indent="0" algn="l" defTabSz="2178050">
            <a:lnSpc>
              <a:spcPct val="90000"/>
            </a:lnSpc>
            <a:spcBef>
              <a:spcPct val="0"/>
            </a:spcBef>
            <a:spcAft>
              <a:spcPct val="35000"/>
            </a:spcAft>
            <a:buNone/>
          </a:pPr>
          <a:r>
            <a:rPr lang="en-US" sz="4900" kern="1200"/>
            <a:t>01</a:t>
          </a:r>
        </a:p>
      </dsp:txBody>
      <dsp:txXfrm>
        <a:off x="833" y="0"/>
        <a:ext cx="3375423" cy="1015393"/>
      </dsp:txXfrm>
    </dsp:sp>
    <dsp:sp modelId="{6EA2F219-02BA-485A-B44A-01411BEA0AC3}">
      <dsp:nvSpPr>
        <dsp:cNvPr id="0" name=""/>
        <dsp:cNvSpPr/>
      </dsp:nvSpPr>
      <dsp:spPr>
        <a:xfrm>
          <a:off x="3646290" y="0"/>
          <a:ext cx="3375423" cy="2538483"/>
        </a:xfrm>
        <a:prstGeom prst="rect">
          <a:avLst/>
        </a:prstGeom>
        <a:solidFill>
          <a:schemeClr val="accent2">
            <a:hueOff val="-1951680"/>
            <a:satOff val="27350"/>
            <a:lumOff val="-7941"/>
            <a:alphaOff val="0"/>
          </a:schemeClr>
        </a:solidFill>
        <a:ln w="12700" cap="flat" cmpd="sng" algn="ctr">
          <a:solidFill>
            <a:schemeClr val="accent2">
              <a:hueOff val="-1951680"/>
              <a:satOff val="27350"/>
              <a:lumOff val="-794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33417" tIns="0" rIns="333417" bIns="330200" numCol="1" spcCol="1270" anchor="t" anchorCtr="0">
          <a:noAutofit/>
        </a:bodyPr>
        <a:lstStyle/>
        <a:p>
          <a:pPr marL="0" lvl="0" indent="0" algn="l" defTabSz="933450">
            <a:lnSpc>
              <a:spcPct val="90000"/>
            </a:lnSpc>
            <a:spcBef>
              <a:spcPct val="0"/>
            </a:spcBef>
            <a:spcAft>
              <a:spcPct val="35000"/>
            </a:spcAft>
            <a:buNone/>
          </a:pPr>
          <a:r>
            <a:rPr lang="en-US" sz="2100" kern="1200" dirty="0"/>
            <a:t>Discuss Yellen’s academic achievements</a:t>
          </a:r>
        </a:p>
      </dsp:txBody>
      <dsp:txXfrm>
        <a:off x="3646290" y="1015393"/>
        <a:ext cx="3375423" cy="1523089"/>
      </dsp:txXfrm>
    </dsp:sp>
    <dsp:sp modelId="{03F1F7AC-7A81-4F43-A7C2-7A6D141C3122}">
      <dsp:nvSpPr>
        <dsp:cNvPr id="0" name=""/>
        <dsp:cNvSpPr/>
      </dsp:nvSpPr>
      <dsp:spPr>
        <a:xfrm>
          <a:off x="3646290" y="0"/>
          <a:ext cx="3375423" cy="101539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33417" tIns="165100" rIns="333417" bIns="165100" numCol="1" spcCol="1270" anchor="ctr" anchorCtr="0">
          <a:noAutofit/>
        </a:bodyPr>
        <a:lstStyle/>
        <a:p>
          <a:pPr marL="0" lvl="0" indent="0" algn="l" defTabSz="2178050">
            <a:lnSpc>
              <a:spcPct val="90000"/>
            </a:lnSpc>
            <a:spcBef>
              <a:spcPct val="0"/>
            </a:spcBef>
            <a:spcAft>
              <a:spcPct val="35000"/>
            </a:spcAft>
            <a:buNone/>
          </a:pPr>
          <a:r>
            <a:rPr lang="en-US" sz="4900" kern="1200"/>
            <a:t>02</a:t>
          </a:r>
        </a:p>
      </dsp:txBody>
      <dsp:txXfrm>
        <a:off x="3646290" y="0"/>
        <a:ext cx="3375423" cy="1015393"/>
      </dsp:txXfrm>
    </dsp:sp>
    <dsp:sp modelId="{218AFE50-85DC-4B27-A608-9DBCDCB58387}">
      <dsp:nvSpPr>
        <dsp:cNvPr id="0" name=""/>
        <dsp:cNvSpPr/>
      </dsp:nvSpPr>
      <dsp:spPr>
        <a:xfrm>
          <a:off x="7291747" y="0"/>
          <a:ext cx="3375423" cy="2538483"/>
        </a:xfrm>
        <a:prstGeom prst="rect">
          <a:avLst/>
        </a:prstGeom>
        <a:solidFill>
          <a:schemeClr val="accent2">
            <a:hueOff val="-3903361"/>
            <a:satOff val="54700"/>
            <a:lumOff val="-15883"/>
            <a:alphaOff val="0"/>
          </a:schemeClr>
        </a:solidFill>
        <a:ln w="12700" cap="flat" cmpd="sng" algn="ctr">
          <a:solidFill>
            <a:schemeClr val="accent2">
              <a:hueOff val="-3903361"/>
              <a:satOff val="54700"/>
              <a:lumOff val="-1588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33417" tIns="0" rIns="333417" bIns="330200" numCol="1" spcCol="1270" anchor="t" anchorCtr="0">
          <a:noAutofit/>
        </a:bodyPr>
        <a:lstStyle/>
        <a:p>
          <a:pPr marL="0" lvl="0" indent="0" algn="l" defTabSz="933450">
            <a:lnSpc>
              <a:spcPct val="90000"/>
            </a:lnSpc>
            <a:spcBef>
              <a:spcPct val="0"/>
            </a:spcBef>
            <a:spcAft>
              <a:spcPct val="35000"/>
            </a:spcAft>
            <a:buNone/>
          </a:pPr>
          <a:r>
            <a:rPr lang="en-US" sz="2100" kern="1200"/>
            <a:t>Identify how Yellen's work as a woman impacts young girls and women today</a:t>
          </a:r>
        </a:p>
      </dsp:txBody>
      <dsp:txXfrm>
        <a:off x="7291747" y="1015393"/>
        <a:ext cx="3375423" cy="1523089"/>
      </dsp:txXfrm>
    </dsp:sp>
    <dsp:sp modelId="{5CC69523-3293-43B2-9E05-6B59AF05542E}">
      <dsp:nvSpPr>
        <dsp:cNvPr id="0" name=""/>
        <dsp:cNvSpPr/>
      </dsp:nvSpPr>
      <dsp:spPr>
        <a:xfrm>
          <a:off x="7291747" y="0"/>
          <a:ext cx="3375423" cy="101539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33417" tIns="165100" rIns="333417" bIns="165100" numCol="1" spcCol="1270" anchor="ctr" anchorCtr="0">
          <a:noAutofit/>
        </a:bodyPr>
        <a:lstStyle/>
        <a:p>
          <a:pPr marL="0" lvl="0" indent="0" algn="l" defTabSz="2178050">
            <a:lnSpc>
              <a:spcPct val="90000"/>
            </a:lnSpc>
            <a:spcBef>
              <a:spcPct val="0"/>
            </a:spcBef>
            <a:spcAft>
              <a:spcPct val="35000"/>
            </a:spcAft>
            <a:buNone/>
          </a:pPr>
          <a:r>
            <a:rPr lang="en-US" sz="4900" kern="1200"/>
            <a:t>03</a:t>
          </a:r>
        </a:p>
      </dsp:txBody>
      <dsp:txXfrm>
        <a:off x="7291747" y="0"/>
        <a:ext cx="3375423" cy="10153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6B4DEF-3781-4619-B49E-63665EC504FF}" type="datetimeFigureOut">
              <a:rPr lang="en-US" smtClean="0"/>
              <a:t>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71576C-50DF-425A-A7DC-74FA2191670C}" type="slidenum">
              <a:rPr lang="en-US" smtClean="0"/>
              <a:t>‹#›</a:t>
            </a:fld>
            <a:endParaRPr lang="en-US"/>
          </a:p>
        </p:txBody>
      </p:sp>
    </p:spTree>
    <p:extLst>
      <p:ext uri="{BB962C8B-B14F-4D97-AF65-F5344CB8AC3E}">
        <p14:creationId xmlns:p14="http://schemas.microsoft.com/office/powerpoint/2010/main" val="373870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 please complete a brief feedback form using the QR code </a:t>
            </a:r>
          </a:p>
        </p:txBody>
      </p:sp>
      <p:sp>
        <p:nvSpPr>
          <p:cNvPr id="4" name="Slide Number Placeholder 3"/>
          <p:cNvSpPr>
            <a:spLocks noGrp="1"/>
          </p:cNvSpPr>
          <p:nvPr>
            <p:ph type="sldNum" sz="quarter" idx="5"/>
          </p:nvPr>
        </p:nvSpPr>
        <p:spPr/>
        <p:txBody>
          <a:bodyPr/>
          <a:lstStyle/>
          <a:p>
            <a:fld id="{4371576C-50DF-425A-A7DC-74FA2191670C}" type="slidenum">
              <a:rPr lang="en-US" smtClean="0"/>
              <a:t>11</a:t>
            </a:fld>
            <a:endParaRPr lang="en-US"/>
          </a:p>
        </p:txBody>
      </p:sp>
    </p:spTree>
    <p:extLst>
      <p:ext uri="{BB962C8B-B14F-4D97-AF65-F5344CB8AC3E}">
        <p14:creationId xmlns:p14="http://schemas.microsoft.com/office/powerpoint/2010/main" val="370039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8/20/25</a:t>
            </a:fld>
            <a:endParaRPr lang="en-US"/>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a:p>
        </p:txBody>
      </p:sp>
    </p:spTree>
    <p:extLst>
      <p:ext uri="{BB962C8B-B14F-4D97-AF65-F5344CB8AC3E}">
        <p14:creationId xmlns:p14="http://schemas.microsoft.com/office/powerpoint/2010/main" val="3272884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27134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20695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471555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872293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278684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1696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1769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02171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914015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8/20/25</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333792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8/20/25</a:t>
            </a:fld>
            <a:endParaRPr lang="en-US"/>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03098053"/>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793" r:id="rId6"/>
    <p:sldLayoutId id="2147483789" r:id="rId7"/>
    <p:sldLayoutId id="2147483790" r:id="rId8"/>
    <p:sldLayoutId id="2147483791" r:id="rId9"/>
    <p:sldLayoutId id="2147483792" r:id="rId10"/>
    <p:sldLayoutId id="2147483794"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27">
            <a:extLst>
              <a:ext uri="{FF2B5EF4-FFF2-40B4-BE49-F238E27FC236}">
                <a16:creationId xmlns:a16="http://schemas.microsoft.com/office/drawing/2014/main" id="{47C897C6-901F-410E-B2AC-162ED94B01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34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17903" y="1517904"/>
            <a:ext cx="4680595" cy="2796945"/>
          </a:xfrm>
        </p:spPr>
        <p:txBody>
          <a:bodyPr anchor="ctr">
            <a:normAutofit/>
          </a:bodyPr>
          <a:lstStyle/>
          <a:p>
            <a:pPr algn="l"/>
            <a:r>
              <a:rPr lang="en-US" sz="5600">
                <a:cs typeface="Calibri Light"/>
              </a:rPr>
              <a:t>Janet Yellen -</a:t>
            </a:r>
            <a:br>
              <a:rPr lang="en-US" sz="5600">
                <a:cs typeface="Calibri Light"/>
              </a:rPr>
            </a:br>
            <a:r>
              <a:rPr lang="en-US" sz="5600">
                <a:cs typeface="Calibri Light"/>
              </a:rPr>
              <a:t>Stories of Excellence</a:t>
            </a:r>
            <a:endParaRPr lang="en-US" sz="5600"/>
          </a:p>
        </p:txBody>
      </p:sp>
      <p:sp>
        <p:nvSpPr>
          <p:cNvPr id="3" name="Subtitle 2"/>
          <p:cNvSpPr>
            <a:spLocks noGrp="1"/>
          </p:cNvSpPr>
          <p:nvPr>
            <p:ph type="subTitle" idx="1"/>
          </p:nvPr>
        </p:nvSpPr>
        <p:spPr>
          <a:xfrm>
            <a:off x="1517903" y="4479368"/>
            <a:ext cx="4680595" cy="1215137"/>
          </a:xfrm>
        </p:spPr>
        <p:txBody>
          <a:bodyPr vert="horz" lIns="91440" tIns="45720" rIns="91440" bIns="45720" rtlCol="0" anchor="t">
            <a:normAutofit/>
          </a:bodyPr>
          <a:lstStyle/>
          <a:p>
            <a:pPr algn="l">
              <a:lnSpc>
                <a:spcPct val="95000"/>
              </a:lnSpc>
            </a:pPr>
            <a:r>
              <a:rPr lang="en-US" sz="1500" dirty="0">
                <a:ea typeface="Meiryo"/>
              </a:rPr>
              <a:t>Human Relations, Diversity &amp; Diversity</a:t>
            </a:r>
            <a:endParaRPr lang="en-US" dirty="0"/>
          </a:p>
          <a:p>
            <a:pPr algn="l">
              <a:lnSpc>
                <a:spcPct val="95000"/>
              </a:lnSpc>
            </a:pPr>
            <a:r>
              <a:rPr lang="en-US" sz="1500" dirty="0">
                <a:ea typeface="Meiryo"/>
              </a:rPr>
              <a:t>Student Support and Attendance Services</a:t>
            </a:r>
          </a:p>
          <a:p>
            <a:pPr algn="l">
              <a:lnSpc>
                <a:spcPct val="95000"/>
              </a:lnSpc>
            </a:pPr>
            <a:endParaRPr lang="en-US" sz="1500" dirty="0">
              <a:ea typeface="Meiryo"/>
            </a:endParaRPr>
          </a:p>
        </p:txBody>
      </p:sp>
      <p:pic>
        <p:nvPicPr>
          <p:cNvPr id="4" name="Picture 3">
            <a:extLst>
              <a:ext uri="{FF2B5EF4-FFF2-40B4-BE49-F238E27FC236}">
                <a16:creationId xmlns:a16="http://schemas.microsoft.com/office/drawing/2014/main" id="{BFD07F9A-E76A-4D3B-9C76-872A98429228}"/>
              </a:ext>
            </a:extLst>
          </p:cNvPr>
          <p:cNvPicPr>
            <a:picLocks noChangeAspect="1"/>
          </p:cNvPicPr>
          <p:nvPr/>
        </p:nvPicPr>
        <p:blipFill rotWithShape="1">
          <a:blip r:embed="rId2"/>
          <a:srcRect l="17558" r="24593" b="2"/>
          <a:stretch/>
        </p:blipFill>
        <p:spPr>
          <a:xfrm>
            <a:off x="6807200" y="762000"/>
            <a:ext cx="4622800" cy="5334000"/>
          </a:xfrm>
          <a:prstGeom prst="rect">
            <a:avLst/>
          </a:prstGeom>
        </p:spPr>
      </p:pic>
      <p:pic>
        <p:nvPicPr>
          <p:cNvPr id="5" name="Picture 4" descr="A close-up of a logo&#10;&#10;AI-generated content may be incorrect.">
            <a:extLst>
              <a:ext uri="{FF2B5EF4-FFF2-40B4-BE49-F238E27FC236}">
                <a16:creationId xmlns:a16="http://schemas.microsoft.com/office/drawing/2014/main" id="{9FC488D2-C1C9-BC48-8B78-317CDD5DA6D4}"/>
              </a:ext>
            </a:extLst>
          </p:cNvPr>
          <p:cNvPicPr>
            <a:picLocks noChangeAspect="1"/>
          </p:cNvPicPr>
          <p:nvPr/>
        </p:nvPicPr>
        <p:blipFill>
          <a:blip r:embed="rId3"/>
          <a:stretch>
            <a:fillRect/>
          </a:stretch>
        </p:blipFill>
        <p:spPr>
          <a:xfrm>
            <a:off x="9971061" y="6186487"/>
            <a:ext cx="1962150" cy="5810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44" name="Rectangle 43">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8" name="Rectangle 47">
            <a:extLst>
              <a:ext uri="{FF2B5EF4-FFF2-40B4-BE49-F238E27FC236}">
                <a16:creationId xmlns:a16="http://schemas.microsoft.com/office/drawing/2014/main" id="{47C897C6-901F-410E-B2AC-162ED94B01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34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BC7168-B674-4AD5-90EC-6AF3C044E8C5}"/>
              </a:ext>
            </a:extLst>
          </p:cNvPr>
          <p:cNvSpPr>
            <a:spLocks noGrp="1"/>
          </p:cNvSpPr>
          <p:nvPr>
            <p:ph type="title"/>
          </p:nvPr>
        </p:nvSpPr>
        <p:spPr>
          <a:xfrm>
            <a:off x="1086583" y="2051158"/>
            <a:ext cx="5169425" cy="2766900"/>
          </a:xfrm>
        </p:spPr>
        <p:txBody>
          <a:bodyPr vert="horz" lIns="91440" tIns="45720" rIns="91440" bIns="45720" rtlCol="0" anchor="ctr">
            <a:normAutofit fontScale="90000"/>
          </a:bodyPr>
          <a:lstStyle/>
          <a:p>
            <a:r>
              <a:rPr lang="en-US" dirty="0"/>
              <a:t>For additional resources, visit us </a:t>
            </a:r>
            <a:r>
              <a:rPr lang="en-US"/>
              <a:t>at:</a:t>
            </a:r>
            <a:br>
              <a:rPr lang="en-US" dirty="0"/>
            </a:br>
            <a:r>
              <a:rPr lang="en-US">
                <a:ea typeface="+mj-lt"/>
                <a:cs typeface="+mj-lt"/>
              </a:rPr>
              <a:t>https://www.lausd.org/human-relations</a:t>
            </a:r>
            <a:endParaRPr lang="en-US">
              <a:cs typeface="Aharoni"/>
            </a:endParaRPr>
          </a:p>
        </p:txBody>
      </p:sp>
      <p:pic>
        <p:nvPicPr>
          <p:cNvPr id="3" name="Picture 2" descr="A screenshot of a web page&#10;&#10;AI-generated content may be incorrect.">
            <a:extLst>
              <a:ext uri="{FF2B5EF4-FFF2-40B4-BE49-F238E27FC236}">
                <a16:creationId xmlns:a16="http://schemas.microsoft.com/office/drawing/2014/main" id="{D1E90043-82A9-819D-BFD9-F4B0D9BA42C0}"/>
              </a:ext>
            </a:extLst>
          </p:cNvPr>
          <p:cNvPicPr>
            <a:picLocks noChangeAspect="1"/>
          </p:cNvPicPr>
          <p:nvPr/>
        </p:nvPicPr>
        <p:blipFill>
          <a:blip r:embed="rId2"/>
          <a:stretch>
            <a:fillRect/>
          </a:stretch>
        </p:blipFill>
        <p:spPr>
          <a:xfrm>
            <a:off x="6382686" y="2462082"/>
            <a:ext cx="4719682" cy="1890705"/>
          </a:xfrm>
          <a:prstGeom prst="rect">
            <a:avLst/>
          </a:prstGeom>
        </p:spPr>
      </p:pic>
    </p:spTree>
    <p:extLst>
      <p:ext uri="{BB962C8B-B14F-4D97-AF65-F5344CB8AC3E}">
        <p14:creationId xmlns:p14="http://schemas.microsoft.com/office/powerpoint/2010/main" val="3730539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2" name="Freeform: Shape 1041">
            <a:extLst>
              <a:ext uri="{FF2B5EF4-FFF2-40B4-BE49-F238E27FC236}">
                <a16:creationId xmlns:a16="http://schemas.microsoft.com/office/drawing/2014/main" id="{49306479-8C4D-4E4A-A330-DFC80A8A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44" name="Rectangle 1043">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6" name="Rectangle 1045">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48" name="Rectangle 1047">
            <a:extLst>
              <a:ext uri="{FF2B5EF4-FFF2-40B4-BE49-F238E27FC236}">
                <a16:creationId xmlns:a16="http://schemas.microsoft.com/office/drawing/2014/main" id="{47C897C6-901F-410E-B2AC-162ED94B01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34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2B2C0B-CF2F-4A4E-9237-BCDB3AAA88FB}"/>
              </a:ext>
            </a:extLst>
          </p:cNvPr>
          <p:cNvSpPr>
            <a:spLocks noGrp="1"/>
          </p:cNvSpPr>
          <p:nvPr>
            <p:ph type="title"/>
          </p:nvPr>
        </p:nvSpPr>
        <p:spPr>
          <a:xfrm>
            <a:off x="1517903" y="1517904"/>
            <a:ext cx="4680595" cy="2796945"/>
          </a:xfrm>
        </p:spPr>
        <p:txBody>
          <a:bodyPr vert="horz" lIns="91440" tIns="45720" rIns="91440" bIns="45720" rtlCol="0" anchor="ctr">
            <a:normAutofit/>
          </a:bodyPr>
          <a:lstStyle/>
          <a:p>
            <a:r>
              <a:rPr lang="en-US" sz="6000"/>
              <a:t>Teacher Feedback</a:t>
            </a:r>
          </a:p>
        </p:txBody>
      </p:sp>
      <p:pic>
        <p:nvPicPr>
          <p:cNvPr id="3" name="Picture 2" descr="A qr code on a blue background&#10;&#10;AI-generated content may be incorrect.">
            <a:extLst>
              <a:ext uri="{FF2B5EF4-FFF2-40B4-BE49-F238E27FC236}">
                <a16:creationId xmlns:a16="http://schemas.microsoft.com/office/drawing/2014/main" id="{EBDFE1D3-06B8-C1EF-B56D-8071DC28EB7D}"/>
              </a:ext>
            </a:extLst>
          </p:cNvPr>
          <p:cNvPicPr>
            <a:picLocks noChangeAspect="1"/>
          </p:cNvPicPr>
          <p:nvPr/>
        </p:nvPicPr>
        <p:blipFill>
          <a:blip r:embed="rId3"/>
          <a:srcRect l="6991" r="6345" b="2"/>
          <a:stretch>
            <a:fillRect/>
          </a:stretch>
        </p:blipFill>
        <p:spPr>
          <a:xfrm>
            <a:off x="6807200" y="762000"/>
            <a:ext cx="4622800" cy="5334000"/>
          </a:xfrm>
          <a:prstGeom prst="rect">
            <a:avLst/>
          </a:prstGeom>
        </p:spPr>
      </p:pic>
    </p:spTree>
    <p:extLst>
      <p:ext uri="{BB962C8B-B14F-4D97-AF65-F5344CB8AC3E}">
        <p14:creationId xmlns:p14="http://schemas.microsoft.com/office/powerpoint/2010/main" val="65681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40096"/>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8A3854-F67B-48A7-92BC-2EC8BFFE8FF8}"/>
              </a:ext>
            </a:extLst>
          </p:cNvPr>
          <p:cNvSpPr>
            <a:spLocks noGrp="1"/>
          </p:cNvSpPr>
          <p:nvPr>
            <p:ph type="title"/>
          </p:nvPr>
        </p:nvSpPr>
        <p:spPr>
          <a:xfrm>
            <a:off x="1517904" y="1517904"/>
            <a:ext cx="9144000" cy="1344168"/>
          </a:xfrm>
        </p:spPr>
        <p:txBody>
          <a:bodyPr>
            <a:normAutofit/>
          </a:bodyPr>
          <a:lstStyle/>
          <a:p>
            <a:r>
              <a:rPr lang="en-US">
                <a:cs typeface="Aharoni"/>
              </a:rPr>
              <a:t>Would you rather...</a:t>
            </a:r>
            <a:endParaRPr lang="en-US"/>
          </a:p>
        </p:txBody>
      </p:sp>
      <p:graphicFrame>
        <p:nvGraphicFramePr>
          <p:cNvPr id="4" name="Diagram 4">
            <a:extLst>
              <a:ext uri="{FF2B5EF4-FFF2-40B4-BE49-F238E27FC236}">
                <a16:creationId xmlns:a16="http://schemas.microsoft.com/office/drawing/2014/main" id="{1320F8B1-E0EF-4C4B-BCB2-C3CE4C486EEA}"/>
              </a:ext>
            </a:extLst>
          </p:cNvPr>
          <p:cNvGraphicFramePr>
            <a:graphicFrameLocks noGrp="1"/>
          </p:cNvGraphicFramePr>
          <p:nvPr>
            <p:ph idx="1"/>
            <p:extLst>
              <p:ext uri="{D42A27DB-BD31-4B8C-83A1-F6EECF244321}">
                <p14:modId xmlns:p14="http://schemas.microsoft.com/office/powerpoint/2010/main" val="3629903540"/>
              </p:ext>
            </p:extLst>
          </p:nvPr>
        </p:nvGraphicFramePr>
        <p:xfrm>
          <a:off x="1517650" y="2970213"/>
          <a:ext cx="9144000" cy="252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9475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3A77B4-1DBE-4269-B38A-6FB8035A7303}"/>
              </a:ext>
            </a:extLst>
          </p:cNvPr>
          <p:cNvSpPr>
            <a:spLocks noGrp="1"/>
          </p:cNvSpPr>
          <p:nvPr>
            <p:ph type="title"/>
          </p:nvPr>
        </p:nvSpPr>
        <p:spPr>
          <a:xfrm>
            <a:off x="761999" y="1517903"/>
            <a:ext cx="10668002" cy="1345115"/>
          </a:xfrm>
        </p:spPr>
        <p:txBody>
          <a:bodyPr>
            <a:normAutofit/>
          </a:bodyPr>
          <a:lstStyle/>
          <a:p>
            <a:r>
              <a:rPr lang="en-US">
                <a:cs typeface="Aharoni"/>
              </a:rPr>
              <a:t>Objectives</a:t>
            </a:r>
            <a:endParaRPr lang="en-US"/>
          </a:p>
        </p:txBody>
      </p:sp>
      <p:graphicFrame>
        <p:nvGraphicFramePr>
          <p:cNvPr id="10" name="Content Placeholder 2">
            <a:extLst>
              <a:ext uri="{FF2B5EF4-FFF2-40B4-BE49-F238E27FC236}">
                <a16:creationId xmlns:a16="http://schemas.microsoft.com/office/drawing/2014/main" id="{B063DA60-5C8E-4A4B-8593-F08020C222B9}"/>
              </a:ext>
            </a:extLst>
          </p:cNvPr>
          <p:cNvGraphicFramePr>
            <a:graphicFrameLocks noGrp="1"/>
          </p:cNvGraphicFramePr>
          <p:nvPr>
            <p:ph idx="1"/>
            <p:extLst>
              <p:ext uri="{D42A27DB-BD31-4B8C-83A1-F6EECF244321}">
                <p14:modId xmlns:p14="http://schemas.microsoft.com/office/powerpoint/2010/main" val="4257268711"/>
              </p:ext>
            </p:extLst>
          </p:nvPr>
        </p:nvGraphicFramePr>
        <p:xfrm>
          <a:off x="761999" y="3043450"/>
          <a:ext cx="10668004" cy="2538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8473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58952"/>
            <a:ext cx="10668000" cy="5340096"/>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7A91D2-1B8D-47CC-AADA-334A5C348EC4}"/>
              </a:ext>
            </a:extLst>
          </p:cNvPr>
          <p:cNvSpPr>
            <a:spLocks noGrp="1"/>
          </p:cNvSpPr>
          <p:nvPr>
            <p:ph type="title"/>
          </p:nvPr>
        </p:nvSpPr>
        <p:spPr>
          <a:xfrm>
            <a:off x="5411874" y="1517903"/>
            <a:ext cx="5250030" cy="1345115"/>
          </a:xfrm>
        </p:spPr>
        <p:txBody>
          <a:bodyPr>
            <a:normAutofit/>
          </a:bodyPr>
          <a:lstStyle/>
          <a:p>
            <a:r>
              <a:rPr lang="en-US">
                <a:cs typeface="Aharoni"/>
              </a:rPr>
              <a:t>Who is Janet Yellen?</a:t>
            </a:r>
          </a:p>
        </p:txBody>
      </p:sp>
      <p:pic>
        <p:nvPicPr>
          <p:cNvPr id="4" name="Picture 4">
            <a:extLst>
              <a:ext uri="{FF2B5EF4-FFF2-40B4-BE49-F238E27FC236}">
                <a16:creationId xmlns:a16="http://schemas.microsoft.com/office/drawing/2014/main" id="{5917A05B-735C-43E1-A3F4-461047E6531A}"/>
              </a:ext>
            </a:extLst>
          </p:cNvPr>
          <p:cNvPicPr>
            <a:picLocks noChangeAspect="1"/>
          </p:cNvPicPr>
          <p:nvPr/>
        </p:nvPicPr>
        <p:blipFill rotWithShape="1">
          <a:blip r:embed="rId2"/>
          <a:srcRect r="3" b="1873"/>
          <a:stretch/>
        </p:blipFill>
        <p:spPr>
          <a:xfrm>
            <a:off x="762000" y="758952"/>
            <a:ext cx="3890922" cy="5340096"/>
          </a:xfrm>
          <a:prstGeom prst="rect">
            <a:avLst/>
          </a:prstGeom>
        </p:spPr>
      </p:pic>
      <p:sp>
        <p:nvSpPr>
          <p:cNvPr id="3" name="Content Placeholder 2">
            <a:extLst>
              <a:ext uri="{FF2B5EF4-FFF2-40B4-BE49-F238E27FC236}">
                <a16:creationId xmlns:a16="http://schemas.microsoft.com/office/drawing/2014/main" id="{55D5FA78-D42B-4C5A-8394-2CAA6B0FA5B2}"/>
              </a:ext>
            </a:extLst>
          </p:cNvPr>
          <p:cNvSpPr>
            <a:spLocks noGrp="1"/>
          </p:cNvSpPr>
          <p:nvPr>
            <p:ph idx="1"/>
          </p:nvPr>
        </p:nvSpPr>
        <p:spPr>
          <a:xfrm>
            <a:off x="5411874" y="2970222"/>
            <a:ext cx="5250030" cy="2610771"/>
          </a:xfrm>
        </p:spPr>
        <p:txBody>
          <a:bodyPr vert="horz" lIns="91440" tIns="45720" rIns="91440" bIns="45720" rtlCol="0" anchor="t">
            <a:normAutofit fontScale="92500" lnSpcReduction="10000"/>
          </a:bodyPr>
          <a:lstStyle/>
          <a:p>
            <a:pPr>
              <a:lnSpc>
                <a:spcPct val="95000"/>
              </a:lnSpc>
            </a:pPr>
            <a:r>
              <a:rPr lang="en-US"/>
              <a:t>An American economist, civil servant, policy maker</a:t>
            </a:r>
          </a:p>
          <a:p>
            <a:pPr>
              <a:lnSpc>
                <a:spcPct val="95000"/>
              </a:lnSpc>
            </a:pPr>
            <a:endParaRPr lang="en-US"/>
          </a:p>
          <a:p>
            <a:pPr>
              <a:lnSpc>
                <a:spcPct val="95000"/>
              </a:lnSpc>
            </a:pPr>
            <a:r>
              <a:rPr lang="en-US"/>
              <a:t>In January 2021, Yellen became the first woman to hold the position of United States Secretary of the Treasury</a:t>
            </a:r>
          </a:p>
        </p:txBody>
      </p:sp>
    </p:spTree>
    <p:extLst>
      <p:ext uri="{BB962C8B-B14F-4D97-AF65-F5344CB8AC3E}">
        <p14:creationId xmlns:p14="http://schemas.microsoft.com/office/powerpoint/2010/main" val="951328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12">
            <a:extLst>
              <a:ext uri="{FF2B5EF4-FFF2-40B4-BE49-F238E27FC236}">
                <a16:creationId xmlns:a16="http://schemas.microsoft.com/office/drawing/2014/main" id="{DB667490-DB81-488B-B0E9-A2D13C48B9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58952"/>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58AE76-EFF7-40DA-9F8D-E84B669ADD33}"/>
              </a:ext>
            </a:extLst>
          </p:cNvPr>
          <p:cNvSpPr>
            <a:spLocks noGrp="1"/>
          </p:cNvSpPr>
          <p:nvPr>
            <p:ph type="title"/>
          </p:nvPr>
        </p:nvSpPr>
        <p:spPr>
          <a:xfrm>
            <a:off x="1517904" y="1517903"/>
            <a:ext cx="4512858" cy="1345115"/>
          </a:xfrm>
        </p:spPr>
        <p:txBody>
          <a:bodyPr>
            <a:normAutofit/>
          </a:bodyPr>
          <a:lstStyle/>
          <a:p>
            <a:r>
              <a:rPr lang="en-US">
                <a:cs typeface="Aharoni"/>
              </a:rPr>
              <a:t>Education</a:t>
            </a:r>
            <a:endParaRPr lang="en-US"/>
          </a:p>
        </p:txBody>
      </p:sp>
      <p:sp>
        <p:nvSpPr>
          <p:cNvPr id="3" name="Content Placeholder 2">
            <a:extLst>
              <a:ext uri="{FF2B5EF4-FFF2-40B4-BE49-F238E27FC236}">
                <a16:creationId xmlns:a16="http://schemas.microsoft.com/office/drawing/2014/main" id="{C1EB6C2D-C24F-4563-A40F-A9F155561179}"/>
              </a:ext>
            </a:extLst>
          </p:cNvPr>
          <p:cNvSpPr>
            <a:spLocks noGrp="1"/>
          </p:cNvSpPr>
          <p:nvPr>
            <p:ph idx="1"/>
          </p:nvPr>
        </p:nvSpPr>
        <p:spPr>
          <a:xfrm>
            <a:off x="1517904" y="2374909"/>
            <a:ext cx="4512857" cy="3128825"/>
          </a:xfrm>
        </p:spPr>
        <p:txBody>
          <a:bodyPr vert="horz" lIns="91440" tIns="45720" rIns="91440" bIns="45720" rtlCol="0" anchor="t">
            <a:normAutofit fontScale="77500" lnSpcReduction="20000"/>
          </a:bodyPr>
          <a:lstStyle/>
          <a:p>
            <a:pPr>
              <a:lnSpc>
                <a:spcPct val="95000"/>
              </a:lnSpc>
            </a:pPr>
            <a:r>
              <a:rPr lang="en-US" sz="1800"/>
              <a:t>Yellen grew up in Brooklyn to a family of Jewish ancestry. Her mother taught elementary school and her father was a physician.</a:t>
            </a:r>
          </a:p>
          <a:p>
            <a:pPr>
              <a:lnSpc>
                <a:spcPct val="95000"/>
              </a:lnSpc>
            </a:pPr>
            <a:endParaRPr lang="en-US" sz="1800"/>
          </a:p>
          <a:p>
            <a:pPr>
              <a:lnSpc>
                <a:spcPct val="95000"/>
              </a:lnSpc>
            </a:pPr>
            <a:r>
              <a:rPr lang="en-US" sz="1800"/>
              <a:t>Yellen graduated from Pembroke College in Brown University in 1967 with a B.A. in economics</a:t>
            </a:r>
            <a:endParaRPr lang="en-US"/>
          </a:p>
          <a:p>
            <a:pPr>
              <a:lnSpc>
                <a:spcPct val="95000"/>
              </a:lnSpc>
            </a:pPr>
            <a:endParaRPr lang="en-US" sz="1800"/>
          </a:p>
          <a:p>
            <a:pPr>
              <a:lnSpc>
                <a:spcPct val="95000"/>
              </a:lnSpc>
            </a:pPr>
            <a:r>
              <a:rPr lang="en-US" sz="1800"/>
              <a:t>She received her M.A. and Ph.D. in economics from Yale in 1971</a:t>
            </a:r>
          </a:p>
          <a:p>
            <a:pPr>
              <a:lnSpc>
                <a:spcPct val="95000"/>
              </a:lnSpc>
            </a:pPr>
            <a:endParaRPr lang="en-US" sz="1800"/>
          </a:p>
          <a:p>
            <a:pPr>
              <a:lnSpc>
                <a:spcPct val="95000"/>
              </a:lnSpc>
            </a:pPr>
            <a:r>
              <a:rPr lang="en-US" sz="1800"/>
              <a:t>Yellen was the only woman to earn her Ph.D. from Yale that year.</a:t>
            </a:r>
          </a:p>
        </p:txBody>
      </p:sp>
      <p:pic>
        <p:nvPicPr>
          <p:cNvPr id="4" name="Picture 4" descr="A picture containing person&#10;&#10;Description automatically generated">
            <a:extLst>
              <a:ext uri="{FF2B5EF4-FFF2-40B4-BE49-F238E27FC236}">
                <a16:creationId xmlns:a16="http://schemas.microsoft.com/office/drawing/2014/main" id="{04592E32-B2CE-47A7-B606-085ABA1FED07}"/>
              </a:ext>
            </a:extLst>
          </p:cNvPr>
          <p:cNvPicPr>
            <a:picLocks noChangeAspect="1"/>
          </p:cNvPicPr>
          <p:nvPr/>
        </p:nvPicPr>
        <p:blipFill>
          <a:blip r:embed="rId2"/>
          <a:stretch>
            <a:fillRect/>
          </a:stretch>
        </p:blipFill>
        <p:spPr>
          <a:xfrm>
            <a:off x="6959870" y="1517902"/>
            <a:ext cx="3635829" cy="4581145"/>
          </a:xfrm>
          <a:prstGeom prst="rect">
            <a:avLst/>
          </a:prstGeom>
        </p:spPr>
      </p:pic>
    </p:spTree>
    <p:extLst>
      <p:ext uri="{BB962C8B-B14F-4D97-AF65-F5344CB8AC3E}">
        <p14:creationId xmlns:p14="http://schemas.microsoft.com/office/powerpoint/2010/main" val="356641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006F-1BA2-4EA8-AE93-3D8E5341C0C9}"/>
              </a:ext>
            </a:extLst>
          </p:cNvPr>
          <p:cNvSpPr>
            <a:spLocks noGrp="1"/>
          </p:cNvSpPr>
          <p:nvPr>
            <p:ph type="title"/>
          </p:nvPr>
        </p:nvSpPr>
        <p:spPr/>
        <p:txBody>
          <a:bodyPr/>
          <a:lstStyle/>
          <a:p>
            <a:r>
              <a:rPr lang="en-US">
                <a:cs typeface="Aharoni"/>
              </a:rPr>
              <a:t>Let's Chat</a:t>
            </a:r>
            <a:endParaRPr lang="en-US"/>
          </a:p>
        </p:txBody>
      </p:sp>
      <p:sp>
        <p:nvSpPr>
          <p:cNvPr id="3" name="Content Placeholder 2">
            <a:extLst>
              <a:ext uri="{FF2B5EF4-FFF2-40B4-BE49-F238E27FC236}">
                <a16:creationId xmlns:a16="http://schemas.microsoft.com/office/drawing/2014/main" id="{A0C77164-3488-4FA6-AF84-3E9885A5A2F5}"/>
              </a:ext>
            </a:extLst>
          </p:cNvPr>
          <p:cNvSpPr>
            <a:spLocks noGrp="1"/>
          </p:cNvSpPr>
          <p:nvPr>
            <p:ph idx="1"/>
          </p:nvPr>
        </p:nvSpPr>
        <p:spPr>
          <a:xfrm>
            <a:off x="1517904" y="2436019"/>
            <a:ext cx="9144000" cy="3663029"/>
          </a:xfrm>
        </p:spPr>
        <p:txBody>
          <a:bodyPr vert="horz" lIns="91440" tIns="45720" rIns="91440" bIns="45720" rtlCol="0" anchor="t">
            <a:normAutofit lnSpcReduction="10000"/>
          </a:bodyPr>
          <a:lstStyle/>
          <a:p>
            <a:pPr marL="0" indent="0">
              <a:buNone/>
            </a:pPr>
            <a:r>
              <a:rPr lang="en-US"/>
              <a:t>Today, about 13.1% of Americans earn their Master's, Professional Degree, or Doctorate and about 2% of the world's population has a doctorate.</a:t>
            </a:r>
          </a:p>
          <a:p>
            <a:pPr marL="0" indent="0">
              <a:buNone/>
            </a:pPr>
            <a:endParaRPr lang="en-US"/>
          </a:p>
          <a:p>
            <a:pPr marL="0" indent="0">
              <a:buNone/>
            </a:pPr>
            <a:r>
              <a:rPr lang="en-US"/>
              <a:t>In 1971, Yellen earned both her MA &amp; PhD, paving the way for her future career. </a:t>
            </a:r>
          </a:p>
          <a:p>
            <a:pPr marL="0" indent="0">
              <a:buNone/>
            </a:pPr>
            <a:endParaRPr lang="en-US"/>
          </a:p>
          <a:p>
            <a:pPr marL="0" indent="0">
              <a:buNone/>
            </a:pPr>
            <a:r>
              <a:rPr lang="en-US"/>
              <a:t>How and why do you think she was able to achieve this? </a:t>
            </a:r>
          </a:p>
        </p:txBody>
      </p:sp>
    </p:spTree>
    <p:extLst>
      <p:ext uri="{BB962C8B-B14F-4D97-AF65-F5344CB8AC3E}">
        <p14:creationId xmlns:p14="http://schemas.microsoft.com/office/powerpoint/2010/main" val="2988004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192000" cy="6095999"/>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F38824-9F38-4D6F-8348-F78E2C1B7FE3}"/>
              </a:ext>
            </a:extLst>
          </p:cNvPr>
          <p:cNvSpPr>
            <a:spLocks noGrp="1"/>
          </p:cNvSpPr>
          <p:nvPr>
            <p:ph type="title"/>
          </p:nvPr>
        </p:nvSpPr>
        <p:spPr>
          <a:xfrm>
            <a:off x="5431940" y="1517650"/>
            <a:ext cx="5998059" cy="1344613"/>
          </a:xfrm>
        </p:spPr>
        <p:txBody>
          <a:bodyPr>
            <a:normAutofit/>
          </a:bodyPr>
          <a:lstStyle/>
          <a:p>
            <a:r>
              <a:rPr lang="en-US">
                <a:cs typeface="Aharoni"/>
              </a:rPr>
              <a:t>Early Career</a:t>
            </a:r>
            <a:endParaRPr lang="en-US"/>
          </a:p>
        </p:txBody>
      </p:sp>
      <p:pic>
        <p:nvPicPr>
          <p:cNvPr id="4" name="Picture 4" descr="A picture containing text, person, outdoor&#10;&#10;Description automatically generated">
            <a:extLst>
              <a:ext uri="{FF2B5EF4-FFF2-40B4-BE49-F238E27FC236}">
                <a16:creationId xmlns:a16="http://schemas.microsoft.com/office/drawing/2014/main" id="{9502BE56-B198-4891-A0B0-F3AFAE9F36D4}"/>
              </a:ext>
            </a:extLst>
          </p:cNvPr>
          <p:cNvPicPr>
            <a:picLocks noChangeAspect="1"/>
          </p:cNvPicPr>
          <p:nvPr/>
        </p:nvPicPr>
        <p:blipFill rotWithShape="1">
          <a:blip r:embed="rId2"/>
          <a:srcRect l="2432" r="41199" b="-1"/>
          <a:stretch/>
        </p:blipFill>
        <p:spPr>
          <a:xfrm>
            <a:off x="762000" y="1520823"/>
            <a:ext cx="3892291" cy="4578350"/>
          </a:xfrm>
          <a:prstGeom prst="rect">
            <a:avLst/>
          </a:prstGeom>
        </p:spPr>
      </p:pic>
      <p:sp>
        <p:nvSpPr>
          <p:cNvPr id="3" name="Content Placeholder 2">
            <a:extLst>
              <a:ext uri="{FF2B5EF4-FFF2-40B4-BE49-F238E27FC236}">
                <a16:creationId xmlns:a16="http://schemas.microsoft.com/office/drawing/2014/main" id="{BF296445-6000-4391-99D1-67E39FFC00BF}"/>
              </a:ext>
            </a:extLst>
          </p:cNvPr>
          <p:cNvSpPr>
            <a:spLocks noGrp="1"/>
          </p:cNvSpPr>
          <p:nvPr>
            <p:ph idx="1"/>
          </p:nvPr>
        </p:nvSpPr>
        <p:spPr>
          <a:xfrm>
            <a:off x="5431940" y="2970213"/>
            <a:ext cx="5998059" cy="3125787"/>
          </a:xfrm>
        </p:spPr>
        <p:txBody>
          <a:bodyPr vert="horz" lIns="91440" tIns="45720" rIns="91440" bIns="45720" rtlCol="0">
            <a:normAutofit/>
          </a:bodyPr>
          <a:lstStyle/>
          <a:p>
            <a:pPr marL="0" indent="0">
              <a:lnSpc>
                <a:spcPct val="95000"/>
              </a:lnSpc>
              <a:buNone/>
            </a:pPr>
            <a:r>
              <a:rPr lang="en-US" sz="1800"/>
              <a:t>Yellen became an Assistant Professor at Harvard and a Professor at UC Berkeley, teaching and researching economics.</a:t>
            </a:r>
          </a:p>
          <a:p>
            <a:pPr marL="0" indent="0">
              <a:lnSpc>
                <a:spcPct val="95000"/>
              </a:lnSpc>
              <a:buNone/>
            </a:pPr>
            <a:endParaRPr lang="en-US" sz="1800"/>
          </a:p>
          <a:p>
            <a:pPr marL="0" indent="0">
              <a:lnSpc>
                <a:spcPct val="95000"/>
              </a:lnSpc>
              <a:buNone/>
            </a:pPr>
            <a:r>
              <a:rPr lang="en-US" sz="1800"/>
              <a:t>In 1982, Yellen was only the second woman to earn tenure.</a:t>
            </a:r>
          </a:p>
          <a:p>
            <a:pPr marL="0" indent="0">
              <a:lnSpc>
                <a:spcPct val="95000"/>
              </a:lnSpc>
              <a:buNone/>
            </a:pPr>
            <a:endParaRPr lang="en-US" sz="1800"/>
          </a:p>
          <a:p>
            <a:pPr marL="0" indent="0">
              <a:lnSpc>
                <a:spcPct val="95000"/>
              </a:lnSpc>
              <a:buNone/>
            </a:pPr>
            <a:r>
              <a:rPr lang="en-US" sz="1800">
                <a:ea typeface="+mn-lt"/>
                <a:cs typeface="+mn-lt"/>
              </a:rPr>
              <a:t>Yellen has been awarded the Haas School's outstanding teaching award twice.</a:t>
            </a:r>
            <a:endParaRPr lang="en-US" sz="1800"/>
          </a:p>
          <a:p>
            <a:pPr marL="0" indent="0">
              <a:lnSpc>
                <a:spcPct val="95000"/>
              </a:lnSpc>
              <a:buNone/>
            </a:pPr>
            <a:endParaRPr lang="en-US" sz="1800"/>
          </a:p>
        </p:txBody>
      </p:sp>
    </p:spTree>
    <p:extLst>
      <p:ext uri="{BB962C8B-B14F-4D97-AF65-F5344CB8AC3E}">
        <p14:creationId xmlns:p14="http://schemas.microsoft.com/office/powerpoint/2010/main" val="2528869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2">
            <a:extLst>
              <a:ext uri="{FF2B5EF4-FFF2-40B4-BE49-F238E27FC236}">
                <a16:creationId xmlns:a16="http://schemas.microsoft.com/office/drawing/2014/main" id="{DB667490-DB81-488B-B0E9-A2D13C48B9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58952"/>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996E2E-BABC-46DD-BAF4-25682CE869E5}"/>
              </a:ext>
            </a:extLst>
          </p:cNvPr>
          <p:cNvSpPr>
            <a:spLocks noGrp="1"/>
          </p:cNvSpPr>
          <p:nvPr>
            <p:ph type="title"/>
          </p:nvPr>
        </p:nvSpPr>
        <p:spPr>
          <a:xfrm>
            <a:off x="1517904" y="1517903"/>
            <a:ext cx="4512858" cy="1345115"/>
          </a:xfrm>
        </p:spPr>
        <p:txBody>
          <a:bodyPr>
            <a:normAutofit/>
          </a:bodyPr>
          <a:lstStyle/>
          <a:p>
            <a:r>
              <a:rPr lang="en-US">
                <a:cs typeface="Aharoni"/>
              </a:rPr>
              <a:t>Making History</a:t>
            </a:r>
            <a:endParaRPr lang="en-US"/>
          </a:p>
        </p:txBody>
      </p:sp>
      <p:sp>
        <p:nvSpPr>
          <p:cNvPr id="3" name="Content Placeholder 2">
            <a:extLst>
              <a:ext uri="{FF2B5EF4-FFF2-40B4-BE49-F238E27FC236}">
                <a16:creationId xmlns:a16="http://schemas.microsoft.com/office/drawing/2014/main" id="{F4AA7A61-0358-4224-9AF7-1DC17FE73101}"/>
              </a:ext>
            </a:extLst>
          </p:cNvPr>
          <p:cNvSpPr>
            <a:spLocks noGrp="1"/>
          </p:cNvSpPr>
          <p:nvPr>
            <p:ph idx="1"/>
          </p:nvPr>
        </p:nvSpPr>
        <p:spPr>
          <a:xfrm>
            <a:off x="1505998" y="2422534"/>
            <a:ext cx="4512857" cy="3128825"/>
          </a:xfrm>
        </p:spPr>
        <p:txBody>
          <a:bodyPr vert="horz" lIns="91440" tIns="45720" rIns="91440" bIns="45720" rtlCol="0">
            <a:normAutofit/>
          </a:bodyPr>
          <a:lstStyle/>
          <a:p>
            <a:pPr marL="0" indent="0">
              <a:lnSpc>
                <a:spcPct val="95000"/>
              </a:lnSpc>
              <a:buNone/>
            </a:pPr>
            <a:r>
              <a:rPr lang="en-US" sz="2000">
                <a:ea typeface="+mn-lt"/>
                <a:cs typeface="+mn-lt"/>
              </a:rPr>
              <a:t>Secretary Yellen became the first woman to serve as U.S. secretary of the treasury, and the first person in American history to lead the three most powerful economic bodies in the Federal government of the United States: the Treasury Department, the Federal Reserve, and the White House Council of Economic Advisers.</a:t>
            </a:r>
            <a:endParaRPr lang="en-US" sz="2000"/>
          </a:p>
        </p:txBody>
      </p:sp>
      <p:pic>
        <p:nvPicPr>
          <p:cNvPr id="4" name="Picture 4">
            <a:extLst>
              <a:ext uri="{FF2B5EF4-FFF2-40B4-BE49-F238E27FC236}">
                <a16:creationId xmlns:a16="http://schemas.microsoft.com/office/drawing/2014/main" id="{4BFDEED9-6C91-4F65-A9BE-00DEBE959052}"/>
              </a:ext>
            </a:extLst>
          </p:cNvPr>
          <p:cNvPicPr>
            <a:picLocks noChangeAspect="1"/>
          </p:cNvPicPr>
          <p:nvPr/>
        </p:nvPicPr>
        <p:blipFill>
          <a:blip r:embed="rId2"/>
          <a:stretch>
            <a:fillRect/>
          </a:stretch>
        </p:blipFill>
        <p:spPr>
          <a:xfrm>
            <a:off x="6857999" y="2530945"/>
            <a:ext cx="3839571" cy="2555059"/>
          </a:xfrm>
          <a:prstGeom prst="rect">
            <a:avLst/>
          </a:prstGeom>
        </p:spPr>
      </p:pic>
    </p:spTree>
    <p:extLst>
      <p:ext uri="{BB962C8B-B14F-4D97-AF65-F5344CB8AC3E}">
        <p14:creationId xmlns:p14="http://schemas.microsoft.com/office/powerpoint/2010/main" val="2405255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13CA7-C553-4C41-95FA-39CB25763847}"/>
              </a:ext>
            </a:extLst>
          </p:cNvPr>
          <p:cNvSpPr>
            <a:spLocks noGrp="1"/>
          </p:cNvSpPr>
          <p:nvPr>
            <p:ph type="title"/>
          </p:nvPr>
        </p:nvSpPr>
        <p:spPr/>
        <p:txBody>
          <a:bodyPr/>
          <a:lstStyle/>
          <a:p>
            <a:r>
              <a:rPr lang="en-US">
                <a:cs typeface="Aharoni"/>
              </a:rPr>
              <a:t>Let's Chat – Check out</a:t>
            </a:r>
            <a:endParaRPr lang="en-US"/>
          </a:p>
        </p:txBody>
      </p:sp>
      <p:sp>
        <p:nvSpPr>
          <p:cNvPr id="3" name="Content Placeholder 2">
            <a:extLst>
              <a:ext uri="{FF2B5EF4-FFF2-40B4-BE49-F238E27FC236}">
                <a16:creationId xmlns:a16="http://schemas.microsoft.com/office/drawing/2014/main" id="{3BCB3C7C-54D8-44CA-A722-0F8F98DF7ECF}"/>
              </a:ext>
            </a:extLst>
          </p:cNvPr>
          <p:cNvSpPr>
            <a:spLocks noGrp="1"/>
          </p:cNvSpPr>
          <p:nvPr>
            <p:ph idx="1"/>
          </p:nvPr>
        </p:nvSpPr>
        <p:spPr/>
        <p:txBody>
          <a:bodyPr vert="horz" lIns="91440" tIns="45720" rIns="91440" bIns="45720" rtlCol="0" anchor="t">
            <a:normAutofit/>
          </a:bodyPr>
          <a:lstStyle/>
          <a:p>
            <a:r>
              <a:rPr lang="en-US"/>
              <a:t>Janet Yellen has made history in her education and career as a woman. </a:t>
            </a:r>
          </a:p>
          <a:p>
            <a:endParaRPr lang="en-US"/>
          </a:p>
          <a:p>
            <a:r>
              <a:rPr lang="en-US"/>
              <a:t>What do you think this does for young women working on their educations and starting their careers? </a:t>
            </a:r>
          </a:p>
        </p:txBody>
      </p:sp>
    </p:spTree>
    <p:extLst>
      <p:ext uri="{BB962C8B-B14F-4D97-AF65-F5344CB8AC3E}">
        <p14:creationId xmlns:p14="http://schemas.microsoft.com/office/powerpoint/2010/main" val="1647769454"/>
      </p:ext>
    </p:extLst>
  </p:cSld>
  <p:clrMapOvr>
    <a:masterClrMapping/>
  </p:clrMapOvr>
</p:sld>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BA493F80BFCB43867CDEBFCD560C95" ma:contentTypeVersion="10" ma:contentTypeDescription="Create a new document." ma:contentTypeScope="" ma:versionID="9cd7342640d6fd4b6c1d203d9a961a88">
  <xsd:schema xmlns:xsd="http://www.w3.org/2001/XMLSchema" xmlns:xs="http://www.w3.org/2001/XMLSchema" xmlns:p="http://schemas.microsoft.com/office/2006/metadata/properties" xmlns:ns2="e021116e-70b5-4dea-976a-806e996dba5c" xmlns:ns3="4259f52f-4b71-47bc-aac8-de2b0f5da881" targetNamespace="http://schemas.microsoft.com/office/2006/metadata/properties" ma:root="true" ma:fieldsID="42738bd26cf3fa7f6c740d9896a67fa0" ns2:_="" ns3:_="">
    <xsd:import namespace="e021116e-70b5-4dea-976a-806e996dba5c"/>
    <xsd:import namespace="4259f52f-4b71-47bc-aac8-de2b0f5da8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21116e-70b5-4dea-976a-806e996db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59f52f-4b71-47bc-aac8-de2b0f5da88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259f52f-4b71-47bc-aac8-de2b0f5da881">
      <UserInfo>
        <DisplayName>Southern, Kristina</DisplayName>
        <AccountId>17</AccountId>
        <AccountType/>
      </UserInfo>
      <UserInfo>
        <DisplayName>Chiasson, Judy</DisplayName>
        <AccountId>11</AccountId>
        <AccountType/>
      </UserInfo>
    </SharedWithUsers>
  </documentManagement>
</p:properties>
</file>

<file path=customXml/itemProps1.xml><?xml version="1.0" encoding="utf-8"?>
<ds:datastoreItem xmlns:ds="http://schemas.openxmlformats.org/officeDocument/2006/customXml" ds:itemID="{0E04F858-33F5-437D-A16E-D3C6517CA43A}">
  <ds:schemaRefs>
    <ds:schemaRef ds:uri="4259f52f-4b71-47bc-aac8-de2b0f5da881"/>
    <ds:schemaRef ds:uri="e021116e-70b5-4dea-976a-806e996dba5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A5AE6B6-4D71-4F5B-8D9E-84FEBC65EE18}">
  <ds:schemaRefs>
    <ds:schemaRef ds:uri="http://schemas.microsoft.com/sharepoint/v3/contenttype/forms"/>
  </ds:schemaRefs>
</ds:datastoreItem>
</file>

<file path=customXml/itemProps3.xml><?xml version="1.0" encoding="utf-8"?>
<ds:datastoreItem xmlns:ds="http://schemas.openxmlformats.org/officeDocument/2006/customXml" ds:itemID="{4EF2C206-A1E5-40C1-A100-888D354C0ED6}">
  <ds:schemaRefs>
    <ds:schemaRef ds:uri="4259f52f-4b71-47bc-aac8-de2b0f5da881"/>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415</Words>
  <Application>Microsoft Macintosh PowerPoint</Application>
  <PresentationFormat>Widescreen</PresentationFormat>
  <Paragraphs>47</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Meiryo</vt:lpstr>
      <vt:lpstr>Aharoni</vt:lpstr>
      <vt:lpstr>Arial</vt:lpstr>
      <vt:lpstr>Avenir Next LT Pro</vt:lpstr>
      <vt:lpstr>Calibri</vt:lpstr>
      <vt:lpstr>Calibri Light</vt:lpstr>
      <vt:lpstr>PrismaticVTI</vt:lpstr>
      <vt:lpstr>Janet Yellen - Stories of Excellence</vt:lpstr>
      <vt:lpstr>Would you rather...</vt:lpstr>
      <vt:lpstr>Objectives</vt:lpstr>
      <vt:lpstr>Who is Janet Yellen?</vt:lpstr>
      <vt:lpstr>Education</vt:lpstr>
      <vt:lpstr>Let's Chat</vt:lpstr>
      <vt:lpstr>Early Career</vt:lpstr>
      <vt:lpstr>Making History</vt:lpstr>
      <vt:lpstr>Let's Chat – Check out</vt:lpstr>
      <vt:lpstr>For additional resources, visit us at: https://www.lausd.org/human-relations</vt:lpstr>
      <vt:lpstr>Teacher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TG</dc:creator>
  <cp:lastModifiedBy>Guppy, Talia</cp:lastModifiedBy>
  <cp:revision>22</cp:revision>
  <dcterms:created xsi:type="dcterms:W3CDTF">2021-05-13T18:55:50Z</dcterms:created>
  <dcterms:modified xsi:type="dcterms:W3CDTF">2025-08-20T22:23:29Z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0x010100AEBA493F80BFCB43867CDEBFCD560C95</vt:lpwstr>
  </property>
</Properties>
</file>